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07" r:id="rId4"/>
  </p:sldMasterIdLst>
  <p:notesMasterIdLst>
    <p:notesMasterId r:id="rId20"/>
  </p:notesMasterIdLst>
  <p:sldIdLst>
    <p:sldId id="413" r:id="rId5"/>
    <p:sldId id="417" r:id="rId6"/>
    <p:sldId id="284" r:id="rId7"/>
    <p:sldId id="429" r:id="rId8"/>
    <p:sldId id="430" r:id="rId9"/>
    <p:sldId id="285" r:id="rId10"/>
    <p:sldId id="436" r:id="rId11"/>
    <p:sldId id="432" r:id="rId12"/>
    <p:sldId id="433" r:id="rId13"/>
    <p:sldId id="434" r:id="rId14"/>
    <p:sldId id="435" r:id="rId15"/>
    <p:sldId id="437" r:id="rId16"/>
    <p:sldId id="431" r:id="rId17"/>
    <p:sldId id="438" r:id="rId18"/>
    <p:sldId id="43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loan, Jonathan LTC" initials="SJL" lastIdx="4" clrIdx="0">
    <p:extLst>
      <p:ext uri="{19B8F6BF-5375-455C-9EA6-DF929625EA0E}">
        <p15:presenceInfo xmlns:p15="http://schemas.microsoft.com/office/powerpoint/2012/main" userId="S::jonathan.sloan@westpoint.edu::b55b9a62-7ad6-43ea-8df1-928d3239375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91A1F7-8D7C-47E8-BB57-DDDE465759B7}" v="1" dt="2024-07-31T22:22:25.0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36" autoAdjust="0"/>
    <p:restoredTop sz="81961" autoAdjust="0"/>
  </p:normalViewPr>
  <p:slideViewPr>
    <p:cSldViewPr snapToGrid="0">
      <p:cViewPr varScale="1">
        <p:scale>
          <a:sx n="67" d="100"/>
          <a:sy n="67" d="100"/>
        </p:scale>
        <p:origin x="619" y="67"/>
      </p:cViewPr>
      <p:guideLst/>
    </p:cSldViewPr>
  </p:slid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athan Sloan" userId="b55b9a62-7ad6-43ea-8df1-928d32393756" providerId="ADAL" clId="{BE14F6F7-13FE-46C7-B7F5-7EA8CEFF8312}"/>
    <pc:docChg chg="modSld">
      <pc:chgData name="Jonathan Sloan" userId="b55b9a62-7ad6-43ea-8df1-928d32393756" providerId="ADAL" clId="{BE14F6F7-13FE-46C7-B7F5-7EA8CEFF8312}" dt="2021-06-30T12:40:07.635" v="199" actId="20577"/>
      <pc:docMkLst>
        <pc:docMk/>
      </pc:docMkLst>
      <pc:sldChg chg="modNotesTx">
        <pc:chgData name="Jonathan Sloan" userId="b55b9a62-7ad6-43ea-8df1-928d32393756" providerId="ADAL" clId="{BE14F6F7-13FE-46C7-B7F5-7EA8CEFF8312}" dt="2021-06-30T12:40:07.635" v="199" actId="20577"/>
        <pc:sldMkLst>
          <pc:docMk/>
          <pc:sldMk cId="1994102514" sldId="261"/>
        </pc:sldMkLst>
      </pc:sldChg>
    </pc:docChg>
  </pc:docChgLst>
  <pc:docChgLst>
    <pc:chgData name="Shafer, Ethan H MAJ" userId="505e747c-87be-44c0-94c2-fc4c31a873c1" providerId="ADAL" clId="{6F7BCDAB-1392-4100-B7F3-62F864446860}"/>
    <pc:docChg chg="undo redo custSel addSld delSld modSld sldOrd addSection delSection">
      <pc:chgData name="Shafer, Ethan H MAJ" userId="505e747c-87be-44c0-94c2-fc4c31a873c1" providerId="ADAL" clId="{6F7BCDAB-1392-4100-B7F3-62F864446860}" dt="2024-07-21T00:48:21.081" v="4809" actId="20577"/>
      <pc:docMkLst>
        <pc:docMk/>
      </pc:docMkLst>
      <pc:sldChg chg="del">
        <pc:chgData name="Shafer, Ethan H MAJ" userId="505e747c-87be-44c0-94c2-fc4c31a873c1" providerId="ADAL" clId="{6F7BCDAB-1392-4100-B7F3-62F864446860}" dt="2024-07-19T04:43:04.936" v="37" actId="47"/>
        <pc:sldMkLst>
          <pc:docMk/>
          <pc:sldMk cId="4243758166" sldId="269"/>
        </pc:sldMkLst>
      </pc:sldChg>
      <pc:sldChg chg="del">
        <pc:chgData name="Shafer, Ethan H MAJ" userId="505e747c-87be-44c0-94c2-fc4c31a873c1" providerId="ADAL" clId="{6F7BCDAB-1392-4100-B7F3-62F864446860}" dt="2024-07-19T04:43:04.936" v="37" actId="47"/>
        <pc:sldMkLst>
          <pc:docMk/>
          <pc:sldMk cId="367702812" sldId="270"/>
        </pc:sldMkLst>
      </pc:sldChg>
      <pc:sldChg chg="del">
        <pc:chgData name="Shafer, Ethan H MAJ" userId="505e747c-87be-44c0-94c2-fc4c31a873c1" providerId="ADAL" clId="{6F7BCDAB-1392-4100-B7F3-62F864446860}" dt="2024-07-19T04:43:04.936" v="37" actId="47"/>
        <pc:sldMkLst>
          <pc:docMk/>
          <pc:sldMk cId="1411056543" sldId="271"/>
        </pc:sldMkLst>
      </pc:sldChg>
      <pc:sldChg chg="del">
        <pc:chgData name="Shafer, Ethan H MAJ" userId="505e747c-87be-44c0-94c2-fc4c31a873c1" providerId="ADAL" clId="{6F7BCDAB-1392-4100-B7F3-62F864446860}" dt="2024-07-19T04:43:04.936" v="37" actId="47"/>
        <pc:sldMkLst>
          <pc:docMk/>
          <pc:sldMk cId="438795195" sldId="273"/>
        </pc:sldMkLst>
      </pc:sldChg>
      <pc:sldChg chg="del">
        <pc:chgData name="Shafer, Ethan H MAJ" userId="505e747c-87be-44c0-94c2-fc4c31a873c1" providerId="ADAL" clId="{6F7BCDAB-1392-4100-B7F3-62F864446860}" dt="2024-07-19T04:43:04.936" v="37" actId="47"/>
        <pc:sldMkLst>
          <pc:docMk/>
          <pc:sldMk cId="2428783176" sldId="274"/>
        </pc:sldMkLst>
      </pc:sldChg>
      <pc:sldChg chg="del">
        <pc:chgData name="Shafer, Ethan H MAJ" userId="505e747c-87be-44c0-94c2-fc4c31a873c1" providerId="ADAL" clId="{6F7BCDAB-1392-4100-B7F3-62F864446860}" dt="2024-07-19T04:43:04.936" v="37" actId="47"/>
        <pc:sldMkLst>
          <pc:docMk/>
          <pc:sldMk cId="3365439971" sldId="275"/>
        </pc:sldMkLst>
      </pc:sldChg>
      <pc:sldChg chg="del">
        <pc:chgData name="Shafer, Ethan H MAJ" userId="505e747c-87be-44c0-94c2-fc4c31a873c1" providerId="ADAL" clId="{6F7BCDAB-1392-4100-B7F3-62F864446860}" dt="2024-07-19T04:43:04.936" v="37" actId="47"/>
        <pc:sldMkLst>
          <pc:docMk/>
          <pc:sldMk cId="1031067531" sldId="276"/>
        </pc:sldMkLst>
      </pc:sldChg>
      <pc:sldChg chg="add del">
        <pc:chgData name="Shafer, Ethan H MAJ" userId="505e747c-87be-44c0-94c2-fc4c31a873c1" providerId="ADAL" clId="{6F7BCDAB-1392-4100-B7F3-62F864446860}" dt="2024-07-19T04:46:24.507" v="165" actId="47"/>
        <pc:sldMkLst>
          <pc:docMk/>
          <pc:sldMk cId="3726141506" sldId="276"/>
        </pc:sldMkLst>
      </pc:sldChg>
      <pc:sldChg chg="del">
        <pc:chgData name="Shafer, Ethan H MAJ" userId="505e747c-87be-44c0-94c2-fc4c31a873c1" providerId="ADAL" clId="{6F7BCDAB-1392-4100-B7F3-62F864446860}" dt="2024-07-19T04:43:04.936" v="37" actId="47"/>
        <pc:sldMkLst>
          <pc:docMk/>
          <pc:sldMk cId="2440617723" sldId="278"/>
        </pc:sldMkLst>
      </pc:sldChg>
      <pc:sldChg chg="del">
        <pc:chgData name="Shafer, Ethan H MAJ" userId="505e747c-87be-44c0-94c2-fc4c31a873c1" providerId="ADAL" clId="{6F7BCDAB-1392-4100-B7F3-62F864446860}" dt="2024-07-19T04:43:04.936" v="37" actId="47"/>
        <pc:sldMkLst>
          <pc:docMk/>
          <pc:sldMk cId="3422525858" sldId="279"/>
        </pc:sldMkLst>
      </pc:sldChg>
      <pc:sldChg chg="del">
        <pc:chgData name="Shafer, Ethan H MAJ" userId="505e747c-87be-44c0-94c2-fc4c31a873c1" providerId="ADAL" clId="{6F7BCDAB-1392-4100-B7F3-62F864446860}" dt="2024-07-19T04:43:04.936" v="37" actId="47"/>
        <pc:sldMkLst>
          <pc:docMk/>
          <pc:sldMk cId="1245083708" sldId="280"/>
        </pc:sldMkLst>
      </pc:sldChg>
      <pc:sldChg chg="modSp add del mod">
        <pc:chgData name="Shafer, Ethan H MAJ" userId="505e747c-87be-44c0-94c2-fc4c31a873c1" providerId="ADAL" clId="{6F7BCDAB-1392-4100-B7F3-62F864446860}" dt="2024-07-20T02:21:42.771" v="1953" actId="47"/>
        <pc:sldMkLst>
          <pc:docMk/>
          <pc:sldMk cId="1499402153" sldId="281"/>
        </pc:sldMkLst>
        <pc:picChg chg="mod">
          <ac:chgData name="Shafer, Ethan H MAJ" userId="505e747c-87be-44c0-94c2-fc4c31a873c1" providerId="ADAL" clId="{6F7BCDAB-1392-4100-B7F3-62F864446860}" dt="2024-07-19T04:46:30.124" v="166" actId="1076"/>
          <ac:picMkLst>
            <pc:docMk/>
            <pc:sldMk cId="1499402153" sldId="281"/>
            <ac:picMk id="9" creationId="{464D3308-4B0D-46E5-AD45-B405611A2FBD}"/>
          </ac:picMkLst>
        </pc:picChg>
      </pc:sldChg>
      <pc:sldChg chg="addSp delSp modSp add del mod setBg modClrScheme delAnim modAnim chgLayout">
        <pc:chgData name="Shafer, Ethan H MAJ" userId="505e747c-87be-44c0-94c2-fc4c31a873c1" providerId="ADAL" clId="{6F7BCDAB-1392-4100-B7F3-62F864446860}" dt="2024-07-20T02:21:42.771" v="1953" actId="47"/>
        <pc:sldMkLst>
          <pc:docMk/>
          <pc:sldMk cId="640624208" sldId="282"/>
        </pc:sldMkLst>
        <pc:spChg chg="mod ord">
          <ac:chgData name="Shafer, Ethan H MAJ" userId="505e747c-87be-44c0-94c2-fc4c31a873c1" providerId="ADAL" clId="{6F7BCDAB-1392-4100-B7F3-62F864446860}" dt="2024-07-19T08:45:17.265" v="1777" actId="26606"/>
          <ac:spMkLst>
            <pc:docMk/>
            <pc:sldMk cId="640624208" sldId="282"/>
            <ac:spMk id="2" creationId="{14CE0AD3-F4D5-42FF-88EE-5BE1FFE5B3DA}"/>
          </ac:spMkLst>
        </pc:spChg>
        <pc:spChg chg="add del mod ord">
          <ac:chgData name="Shafer, Ethan H MAJ" userId="505e747c-87be-44c0-94c2-fc4c31a873c1" providerId="ADAL" clId="{6F7BCDAB-1392-4100-B7F3-62F864446860}" dt="2024-07-19T08:44:59.859" v="1772" actId="700"/>
          <ac:spMkLst>
            <pc:docMk/>
            <pc:sldMk cId="640624208" sldId="282"/>
            <ac:spMk id="3" creationId="{717A4088-D649-C16C-9A2D-48BED7317F4B}"/>
          </ac:spMkLst>
        </pc:spChg>
        <pc:spChg chg="mod ord">
          <ac:chgData name="Shafer, Ethan H MAJ" userId="505e747c-87be-44c0-94c2-fc4c31a873c1" providerId="ADAL" clId="{6F7BCDAB-1392-4100-B7F3-62F864446860}" dt="2024-07-19T08:45:17.265" v="1777" actId="26606"/>
          <ac:spMkLst>
            <pc:docMk/>
            <pc:sldMk cId="640624208" sldId="282"/>
            <ac:spMk id="5" creationId="{B33CE4D4-90F3-43A8-983E-53294F53F760}"/>
          </ac:spMkLst>
        </pc:spChg>
        <pc:spChg chg="mod ord">
          <ac:chgData name="Shafer, Ethan H MAJ" userId="505e747c-87be-44c0-94c2-fc4c31a873c1" providerId="ADAL" clId="{6F7BCDAB-1392-4100-B7F3-62F864446860}" dt="2024-07-19T08:45:17.265" v="1777" actId="26606"/>
          <ac:spMkLst>
            <pc:docMk/>
            <pc:sldMk cId="640624208" sldId="282"/>
            <ac:spMk id="6" creationId="{2731AADE-7B30-4338-B2B6-4C702E4C8641}"/>
          </ac:spMkLst>
        </pc:spChg>
        <pc:spChg chg="mod ord">
          <ac:chgData name="Shafer, Ethan H MAJ" userId="505e747c-87be-44c0-94c2-fc4c31a873c1" providerId="ADAL" clId="{6F7BCDAB-1392-4100-B7F3-62F864446860}" dt="2024-07-19T08:45:17.265" v="1777" actId="26606"/>
          <ac:spMkLst>
            <pc:docMk/>
            <pc:sldMk cId="640624208" sldId="282"/>
            <ac:spMk id="7" creationId="{FFF9B7A3-F4A6-4276-83C4-D76909856DF5}"/>
          </ac:spMkLst>
        </pc:spChg>
        <pc:spChg chg="add del mod ord">
          <ac:chgData name="Shafer, Ethan H MAJ" userId="505e747c-87be-44c0-94c2-fc4c31a873c1" providerId="ADAL" clId="{6F7BCDAB-1392-4100-B7F3-62F864446860}" dt="2024-07-19T08:44:59.859" v="1772" actId="700"/>
          <ac:spMkLst>
            <pc:docMk/>
            <pc:sldMk cId="640624208" sldId="282"/>
            <ac:spMk id="8" creationId="{B9F391E8-E67C-6D14-E543-25ED0EDF37B0}"/>
          </ac:spMkLst>
        </pc:spChg>
        <pc:spChg chg="add del mod ord">
          <ac:chgData name="Shafer, Ethan H MAJ" userId="505e747c-87be-44c0-94c2-fc4c31a873c1" providerId="ADAL" clId="{6F7BCDAB-1392-4100-B7F3-62F864446860}" dt="2024-07-19T08:44:59.859" v="1772" actId="700"/>
          <ac:spMkLst>
            <pc:docMk/>
            <pc:sldMk cId="640624208" sldId="282"/>
            <ac:spMk id="10" creationId="{23D12CAB-4882-22A5-560E-58A446A6E51D}"/>
          </ac:spMkLst>
        </pc:spChg>
        <pc:spChg chg="add del mod ord">
          <ac:chgData name="Shafer, Ethan H MAJ" userId="505e747c-87be-44c0-94c2-fc4c31a873c1" providerId="ADAL" clId="{6F7BCDAB-1392-4100-B7F3-62F864446860}" dt="2024-07-19T08:44:59.859" v="1772" actId="700"/>
          <ac:spMkLst>
            <pc:docMk/>
            <pc:sldMk cId="640624208" sldId="282"/>
            <ac:spMk id="11" creationId="{0AF8A8C1-004C-33AC-747F-36FF63F4EC42}"/>
          </ac:spMkLst>
        </pc:spChg>
        <pc:spChg chg="add del mod ord">
          <ac:chgData name="Shafer, Ethan H MAJ" userId="505e747c-87be-44c0-94c2-fc4c31a873c1" providerId="ADAL" clId="{6F7BCDAB-1392-4100-B7F3-62F864446860}" dt="2024-07-19T08:45:05.260" v="1776"/>
          <ac:spMkLst>
            <pc:docMk/>
            <pc:sldMk cId="640624208" sldId="282"/>
            <ac:spMk id="12" creationId="{BE9481DF-857B-A8F2-ABCE-B6183C8A1B1B}"/>
          </ac:spMkLst>
        </pc:spChg>
        <pc:spChg chg="add del mod ord">
          <ac:chgData name="Shafer, Ethan H MAJ" userId="505e747c-87be-44c0-94c2-fc4c31a873c1" providerId="ADAL" clId="{6F7BCDAB-1392-4100-B7F3-62F864446860}" dt="2024-07-19T08:45:03.130" v="1774"/>
          <ac:spMkLst>
            <pc:docMk/>
            <pc:sldMk cId="640624208" sldId="282"/>
            <ac:spMk id="13" creationId="{424871E4-8457-EAA0-349C-533DA794A8C4}"/>
          </ac:spMkLst>
        </pc:spChg>
        <pc:spChg chg="add del">
          <ac:chgData name="Shafer, Ethan H MAJ" userId="505e747c-87be-44c0-94c2-fc4c31a873c1" providerId="ADAL" clId="{6F7BCDAB-1392-4100-B7F3-62F864446860}" dt="2024-07-19T08:45:39.440" v="1783" actId="22"/>
          <ac:spMkLst>
            <pc:docMk/>
            <pc:sldMk cId="640624208" sldId="282"/>
            <ac:spMk id="16" creationId="{FE107C6F-5EF5-DDDF-9E4F-396BD45801B5}"/>
          </ac:spMkLst>
        </pc:spChg>
        <pc:spChg chg="del">
          <ac:chgData name="Shafer, Ethan H MAJ" userId="505e747c-87be-44c0-94c2-fc4c31a873c1" providerId="ADAL" clId="{6F7BCDAB-1392-4100-B7F3-62F864446860}" dt="2024-07-19T04:45:37.485" v="160" actId="478"/>
          <ac:spMkLst>
            <pc:docMk/>
            <pc:sldMk cId="640624208" sldId="282"/>
            <ac:spMk id="23" creationId="{C5FA6B20-B0AA-435B-B4C1-7CE50343DDD1}"/>
          </ac:spMkLst>
        </pc:spChg>
        <pc:spChg chg="add mod">
          <ac:chgData name="Shafer, Ethan H MAJ" userId="505e747c-87be-44c0-94c2-fc4c31a873c1" providerId="ADAL" clId="{6F7BCDAB-1392-4100-B7F3-62F864446860}" dt="2024-07-19T08:47:48.604" v="1937" actId="15"/>
          <ac:spMkLst>
            <pc:docMk/>
            <pc:sldMk cId="640624208" sldId="282"/>
            <ac:spMk id="6150" creationId="{B4AA6015-6ECE-E86C-67FD-4B5ED9C34604}"/>
          </ac:spMkLst>
        </pc:spChg>
        <pc:spChg chg="add del">
          <ac:chgData name="Shafer, Ethan H MAJ" userId="505e747c-87be-44c0-94c2-fc4c31a873c1" providerId="ADAL" clId="{6F7BCDAB-1392-4100-B7F3-62F864446860}" dt="2024-07-19T08:45:44.514" v="1785" actId="26606"/>
          <ac:spMkLst>
            <pc:docMk/>
            <pc:sldMk cId="640624208" sldId="282"/>
            <ac:spMk id="6162" creationId="{0952772C-A193-46A8-8085-DF0DDE5FC05E}"/>
          </ac:spMkLst>
        </pc:spChg>
        <pc:spChg chg="add del">
          <ac:chgData name="Shafer, Ethan H MAJ" userId="505e747c-87be-44c0-94c2-fc4c31a873c1" providerId="ADAL" clId="{6F7BCDAB-1392-4100-B7F3-62F864446860}" dt="2024-07-19T08:45:44.514" v="1785" actId="26606"/>
          <ac:spMkLst>
            <pc:docMk/>
            <pc:sldMk cId="640624208" sldId="282"/>
            <ac:spMk id="6164" creationId="{0D28FA21-C404-4805-A601-DBEE83A8EA50}"/>
          </ac:spMkLst>
        </pc:spChg>
        <pc:spChg chg="add del">
          <ac:chgData name="Shafer, Ethan H MAJ" userId="505e747c-87be-44c0-94c2-fc4c31a873c1" providerId="ADAL" clId="{6F7BCDAB-1392-4100-B7F3-62F864446860}" dt="2024-07-19T08:45:44.514" v="1785" actId="26606"/>
          <ac:spMkLst>
            <pc:docMk/>
            <pc:sldMk cId="640624208" sldId="282"/>
            <ac:spMk id="6174" creationId="{6CB62799-E47D-468D-9290-FF49353DFACD}"/>
          </ac:spMkLst>
        </pc:spChg>
        <pc:spChg chg="add">
          <ac:chgData name="Shafer, Ethan H MAJ" userId="505e747c-87be-44c0-94c2-fc4c31a873c1" providerId="ADAL" clId="{6F7BCDAB-1392-4100-B7F3-62F864446860}" dt="2024-07-19T08:45:44.514" v="1785" actId="26606"/>
          <ac:spMkLst>
            <pc:docMk/>
            <pc:sldMk cId="640624208" sldId="282"/>
            <ac:spMk id="6188" creationId="{0952772C-A193-46A8-8085-DF0DDE5FC05E}"/>
          </ac:spMkLst>
        </pc:spChg>
        <pc:spChg chg="add">
          <ac:chgData name="Shafer, Ethan H MAJ" userId="505e747c-87be-44c0-94c2-fc4c31a873c1" providerId="ADAL" clId="{6F7BCDAB-1392-4100-B7F3-62F864446860}" dt="2024-07-19T08:45:44.514" v="1785" actId="26606"/>
          <ac:spMkLst>
            <pc:docMk/>
            <pc:sldMk cId="640624208" sldId="282"/>
            <ac:spMk id="6190" creationId="{0D28FA21-C404-4805-A601-DBEE83A8EA50}"/>
          </ac:spMkLst>
        </pc:spChg>
        <pc:spChg chg="add">
          <ac:chgData name="Shafer, Ethan H MAJ" userId="505e747c-87be-44c0-94c2-fc4c31a873c1" providerId="ADAL" clId="{6F7BCDAB-1392-4100-B7F3-62F864446860}" dt="2024-07-19T08:45:44.514" v="1785" actId="26606"/>
          <ac:spMkLst>
            <pc:docMk/>
            <pc:sldMk cId="640624208" sldId="282"/>
            <ac:spMk id="6200" creationId="{6CB62799-E47D-468D-9290-FF49353DFACD}"/>
          </ac:spMkLst>
        </pc:spChg>
        <pc:grpChg chg="add del">
          <ac:chgData name="Shafer, Ethan H MAJ" userId="505e747c-87be-44c0-94c2-fc4c31a873c1" providerId="ADAL" clId="{6F7BCDAB-1392-4100-B7F3-62F864446860}" dt="2024-07-19T08:45:44.514" v="1785" actId="26606"/>
          <ac:grpSpMkLst>
            <pc:docMk/>
            <pc:sldMk cId="640624208" sldId="282"/>
            <ac:grpSpMk id="6153" creationId="{49FF32FF-44D7-4535-B99A-004DD008ADE3}"/>
          </ac:grpSpMkLst>
        </pc:grpChg>
        <pc:grpChg chg="add del">
          <ac:chgData name="Shafer, Ethan H MAJ" userId="505e747c-87be-44c0-94c2-fc4c31a873c1" providerId="ADAL" clId="{6F7BCDAB-1392-4100-B7F3-62F864446860}" dt="2024-07-19T08:45:44.514" v="1785" actId="26606"/>
          <ac:grpSpMkLst>
            <pc:docMk/>
            <pc:sldMk cId="640624208" sldId="282"/>
            <ac:grpSpMk id="6166" creationId="{015F2101-E757-4DE5-9263-90EE04B605B3}"/>
          </ac:grpSpMkLst>
        </pc:grpChg>
        <pc:grpChg chg="add">
          <ac:chgData name="Shafer, Ethan H MAJ" userId="505e747c-87be-44c0-94c2-fc4c31a873c1" providerId="ADAL" clId="{6F7BCDAB-1392-4100-B7F3-62F864446860}" dt="2024-07-19T08:45:44.514" v="1785" actId="26606"/>
          <ac:grpSpMkLst>
            <pc:docMk/>
            <pc:sldMk cId="640624208" sldId="282"/>
            <ac:grpSpMk id="6179" creationId="{49FF32FF-44D7-4535-B99A-004DD008ADE3}"/>
          </ac:grpSpMkLst>
        </pc:grpChg>
        <pc:grpChg chg="add">
          <ac:chgData name="Shafer, Ethan H MAJ" userId="505e747c-87be-44c0-94c2-fc4c31a873c1" providerId="ADAL" clId="{6F7BCDAB-1392-4100-B7F3-62F864446860}" dt="2024-07-19T08:45:44.514" v="1785" actId="26606"/>
          <ac:grpSpMkLst>
            <pc:docMk/>
            <pc:sldMk cId="640624208" sldId="282"/>
            <ac:grpSpMk id="6192" creationId="{015F2101-E757-4DE5-9263-90EE04B605B3}"/>
          </ac:grpSpMkLst>
        </pc:grpChg>
        <pc:picChg chg="del">
          <ac:chgData name="Shafer, Ethan H MAJ" userId="505e747c-87be-44c0-94c2-fc4c31a873c1" providerId="ADAL" clId="{6F7BCDAB-1392-4100-B7F3-62F864446860}" dt="2024-07-19T08:44:56.119" v="1770" actId="478"/>
          <ac:picMkLst>
            <pc:docMk/>
            <pc:sldMk cId="640624208" sldId="282"/>
            <ac:picMk id="4" creationId="{D7ABC6CA-CE51-4B89-BF79-422A5A19965B}"/>
          </ac:picMkLst>
        </pc:picChg>
        <pc:picChg chg="del mod">
          <ac:chgData name="Shafer, Ethan H MAJ" userId="505e747c-87be-44c0-94c2-fc4c31a873c1" providerId="ADAL" clId="{6F7BCDAB-1392-4100-B7F3-62F864446860}" dt="2024-07-19T08:45:04.597" v="1775" actId="21"/>
          <ac:picMkLst>
            <pc:docMk/>
            <pc:sldMk cId="640624208" sldId="282"/>
            <ac:picMk id="9" creationId="{49CB1CA8-BED3-4D8D-8CE5-F6DB12CA41D3}"/>
          </ac:picMkLst>
        </pc:picChg>
        <pc:picChg chg="add mod">
          <ac:chgData name="Shafer, Ethan H MAJ" userId="505e747c-87be-44c0-94c2-fc4c31a873c1" providerId="ADAL" clId="{6F7BCDAB-1392-4100-B7F3-62F864446860}" dt="2024-07-19T08:45:54.233" v="1790" actId="1076"/>
          <ac:picMkLst>
            <pc:docMk/>
            <pc:sldMk cId="640624208" sldId="282"/>
            <ac:picMk id="14" creationId="{49CB1CA8-BED3-4D8D-8CE5-F6DB12CA41D3}"/>
          </ac:picMkLst>
        </pc:picChg>
        <pc:picChg chg="add del mod ord">
          <ac:chgData name="Shafer, Ethan H MAJ" userId="505e747c-87be-44c0-94c2-fc4c31a873c1" providerId="ADAL" clId="{6F7BCDAB-1392-4100-B7F3-62F864446860}" dt="2024-07-19T08:45:36.246" v="1781" actId="478"/>
          <ac:picMkLst>
            <pc:docMk/>
            <pc:sldMk cId="640624208" sldId="282"/>
            <ac:picMk id="6146" creationId="{C1238E7D-4DE8-E0CB-9779-E06CDDF57467}"/>
          </ac:picMkLst>
        </pc:picChg>
        <pc:picChg chg="add mod ord">
          <ac:chgData name="Shafer, Ethan H MAJ" userId="505e747c-87be-44c0-94c2-fc4c31a873c1" providerId="ADAL" clId="{6F7BCDAB-1392-4100-B7F3-62F864446860}" dt="2024-07-19T08:45:59.993" v="1792" actId="1076"/>
          <ac:picMkLst>
            <pc:docMk/>
            <pc:sldMk cId="640624208" sldId="282"/>
            <ac:picMk id="6148" creationId="{A6816E63-E310-3921-DD07-08BB56B28703}"/>
          </ac:picMkLst>
        </pc:picChg>
      </pc:sldChg>
      <pc:sldChg chg="delSp modSp add del mod modAnim">
        <pc:chgData name="Shafer, Ethan H MAJ" userId="505e747c-87be-44c0-94c2-fc4c31a873c1" providerId="ADAL" clId="{6F7BCDAB-1392-4100-B7F3-62F864446860}" dt="2024-07-20T02:21:42.771" v="1953" actId="47"/>
        <pc:sldMkLst>
          <pc:docMk/>
          <pc:sldMk cId="594271351" sldId="284"/>
        </pc:sldMkLst>
        <pc:spChg chg="del">
          <ac:chgData name="Shafer, Ethan H MAJ" userId="505e747c-87be-44c0-94c2-fc4c31a873c1" providerId="ADAL" clId="{6F7BCDAB-1392-4100-B7F3-62F864446860}" dt="2024-07-19T04:45:08.260" v="120" actId="478"/>
          <ac:spMkLst>
            <pc:docMk/>
            <pc:sldMk cId="594271351" sldId="284"/>
            <ac:spMk id="27" creationId="{8BF5AD3D-A62F-427E-ABB2-1B40DCF35145}"/>
          </ac:spMkLst>
        </pc:spChg>
        <pc:picChg chg="mod">
          <ac:chgData name="Shafer, Ethan H MAJ" userId="505e747c-87be-44c0-94c2-fc4c31a873c1" providerId="ADAL" clId="{6F7BCDAB-1392-4100-B7F3-62F864446860}" dt="2024-07-19T04:45:14.366" v="156" actId="1035"/>
          <ac:picMkLst>
            <pc:docMk/>
            <pc:sldMk cId="594271351" sldId="284"/>
            <ac:picMk id="23" creationId="{DAD49D6F-B1C4-45C5-8019-C6DE1F88A6D5}"/>
          </ac:picMkLst>
        </pc:picChg>
        <pc:picChg chg="mod">
          <ac:chgData name="Shafer, Ethan H MAJ" userId="505e747c-87be-44c0-94c2-fc4c31a873c1" providerId="ADAL" clId="{6F7BCDAB-1392-4100-B7F3-62F864446860}" dt="2024-07-19T04:45:14.366" v="156" actId="1035"/>
          <ac:picMkLst>
            <pc:docMk/>
            <pc:sldMk cId="594271351" sldId="284"/>
            <ac:picMk id="25" creationId="{65B05688-697A-47CF-AE5E-2D2345256CB5}"/>
          </ac:picMkLst>
        </pc:picChg>
      </pc:sldChg>
      <pc:sldChg chg="delSp modSp add del mod modAnim">
        <pc:chgData name="Shafer, Ethan H MAJ" userId="505e747c-87be-44c0-94c2-fc4c31a873c1" providerId="ADAL" clId="{6F7BCDAB-1392-4100-B7F3-62F864446860}" dt="2024-07-20T02:21:42.771" v="1953" actId="47"/>
        <pc:sldMkLst>
          <pc:docMk/>
          <pc:sldMk cId="552353823" sldId="285"/>
        </pc:sldMkLst>
        <pc:spChg chg="del">
          <ac:chgData name="Shafer, Ethan H MAJ" userId="505e747c-87be-44c0-94c2-fc4c31a873c1" providerId="ADAL" clId="{6F7BCDAB-1392-4100-B7F3-62F864446860}" dt="2024-07-19T04:45:21.481" v="157" actId="478"/>
          <ac:spMkLst>
            <pc:docMk/>
            <pc:sldMk cId="552353823" sldId="285"/>
            <ac:spMk id="23" creationId="{6F0D3977-C44D-4BEB-937C-96E16B289DA6}"/>
          </ac:spMkLst>
        </pc:spChg>
        <pc:picChg chg="mod">
          <ac:chgData name="Shafer, Ethan H MAJ" userId="505e747c-87be-44c0-94c2-fc4c31a873c1" providerId="ADAL" clId="{6F7BCDAB-1392-4100-B7F3-62F864446860}" dt="2024-07-19T04:45:30.357" v="159" actId="1076"/>
          <ac:picMkLst>
            <pc:docMk/>
            <pc:sldMk cId="552353823" sldId="285"/>
            <ac:picMk id="4" creationId="{3ED060A8-48D1-46D9-AD98-FF00EA371C5A}"/>
          </ac:picMkLst>
        </pc:picChg>
        <pc:picChg chg="mod">
          <ac:chgData name="Shafer, Ethan H MAJ" userId="505e747c-87be-44c0-94c2-fc4c31a873c1" providerId="ADAL" clId="{6F7BCDAB-1392-4100-B7F3-62F864446860}" dt="2024-07-19T04:45:25.545" v="158" actId="1076"/>
          <ac:picMkLst>
            <pc:docMk/>
            <pc:sldMk cId="552353823" sldId="285"/>
            <ac:picMk id="9" creationId="{535958C7-6D4F-4E3E-9ED5-1F0A84490908}"/>
          </ac:picMkLst>
        </pc:picChg>
      </pc:sldChg>
      <pc:sldChg chg="modSp add del mod">
        <pc:chgData name="Shafer, Ethan H MAJ" userId="505e747c-87be-44c0-94c2-fc4c31a873c1" providerId="ADAL" clId="{6F7BCDAB-1392-4100-B7F3-62F864446860}" dt="2024-07-20T02:21:42.771" v="1953" actId="47"/>
        <pc:sldMkLst>
          <pc:docMk/>
          <pc:sldMk cId="1666821417" sldId="286"/>
        </pc:sldMkLst>
        <pc:spChg chg="mod">
          <ac:chgData name="Shafer, Ethan H MAJ" userId="505e747c-87be-44c0-94c2-fc4c31a873c1" providerId="ADAL" clId="{6F7BCDAB-1392-4100-B7F3-62F864446860}" dt="2024-07-19T04:44:50.950" v="119" actId="1036"/>
          <ac:spMkLst>
            <pc:docMk/>
            <pc:sldMk cId="1666821417" sldId="286"/>
            <ac:spMk id="10" creationId="{342CD8B6-7884-41B2-B6F8-85179CB32355}"/>
          </ac:spMkLst>
        </pc:spChg>
        <pc:picChg chg="mod">
          <ac:chgData name="Shafer, Ethan H MAJ" userId="505e747c-87be-44c0-94c2-fc4c31a873c1" providerId="ADAL" clId="{6F7BCDAB-1392-4100-B7F3-62F864446860}" dt="2024-07-19T04:44:46.898" v="98" actId="1076"/>
          <ac:picMkLst>
            <pc:docMk/>
            <pc:sldMk cId="1666821417" sldId="286"/>
            <ac:picMk id="3" creationId="{95A1C70B-A6E9-49E6-B18A-ADBEC8B208AA}"/>
          </ac:picMkLst>
        </pc:picChg>
      </pc:sldChg>
      <pc:sldChg chg="addSp delSp modSp add del mod setBg modClrScheme modAnim chgLayout">
        <pc:chgData name="Shafer, Ethan H MAJ" userId="505e747c-87be-44c0-94c2-fc4c31a873c1" providerId="ADAL" clId="{6F7BCDAB-1392-4100-B7F3-62F864446860}" dt="2024-07-20T02:21:42.771" v="1953" actId="47"/>
        <pc:sldMkLst>
          <pc:docMk/>
          <pc:sldMk cId="3555650612" sldId="289"/>
        </pc:sldMkLst>
        <pc:spChg chg="mod ord">
          <ac:chgData name="Shafer, Ethan H MAJ" userId="505e747c-87be-44c0-94c2-fc4c31a873c1" providerId="ADAL" clId="{6F7BCDAB-1392-4100-B7F3-62F864446860}" dt="2024-07-19T08:46:43.679" v="1793" actId="26606"/>
          <ac:spMkLst>
            <pc:docMk/>
            <pc:sldMk cId="3555650612" sldId="289"/>
            <ac:spMk id="2" creationId="{14CE0AD3-F4D5-42FF-88EE-5BE1FFE5B3DA}"/>
          </ac:spMkLst>
        </pc:spChg>
        <pc:spChg chg="add del mod ord">
          <ac:chgData name="Shafer, Ethan H MAJ" userId="505e747c-87be-44c0-94c2-fc4c31a873c1" providerId="ADAL" clId="{6F7BCDAB-1392-4100-B7F3-62F864446860}" dt="2024-07-19T08:42:56.210" v="1768"/>
          <ac:spMkLst>
            <pc:docMk/>
            <pc:sldMk cId="3555650612" sldId="289"/>
            <ac:spMk id="3" creationId="{E03BC27C-213E-173E-7415-A01BCBA3ADA1}"/>
          </ac:spMkLst>
        </pc:spChg>
        <pc:spChg chg="mod ord">
          <ac:chgData name="Shafer, Ethan H MAJ" userId="505e747c-87be-44c0-94c2-fc4c31a873c1" providerId="ADAL" clId="{6F7BCDAB-1392-4100-B7F3-62F864446860}" dt="2024-07-19T08:46:43.679" v="1793" actId="26606"/>
          <ac:spMkLst>
            <pc:docMk/>
            <pc:sldMk cId="3555650612" sldId="289"/>
            <ac:spMk id="5" creationId="{B33CE4D4-90F3-43A8-983E-53294F53F760}"/>
          </ac:spMkLst>
        </pc:spChg>
        <pc:spChg chg="mod ord">
          <ac:chgData name="Shafer, Ethan H MAJ" userId="505e747c-87be-44c0-94c2-fc4c31a873c1" providerId="ADAL" clId="{6F7BCDAB-1392-4100-B7F3-62F864446860}" dt="2024-07-19T08:46:43.679" v="1793" actId="26606"/>
          <ac:spMkLst>
            <pc:docMk/>
            <pc:sldMk cId="3555650612" sldId="289"/>
            <ac:spMk id="6" creationId="{2731AADE-7B30-4338-B2B6-4C702E4C8641}"/>
          </ac:spMkLst>
        </pc:spChg>
        <pc:spChg chg="mod ord">
          <ac:chgData name="Shafer, Ethan H MAJ" userId="505e747c-87be-44c0-94c2-fc4c31a873c1" providerId="ADAL" clId="{6F7BCDAB-1392-4100-B7F3-62F864446860}" dt="2024-07-19T08:46:43.679" v="1793" actId="26606"/>
          <ac:spMkLst>
            <pc:docMk/>
            <pc:sldMk cId="3555650612" sldId="289"/>
            <ac:spMk id="7" creationId="{FFF9B7A3-F4A6-4276-83C4-D76909856DF5}"/>
          </ac:spMkLst>
        </pc:spChg>
        <pc:spChg chg="add del mod ord">
          <ac:chgData name="Shafer, Ethan H MAJ" userId="505e747c-87be-44c0-94c2-fc4c31a873c1" providerId="ADAL" clId="{6F7BCDAB-1392-4100-B7F3-62F864446860}" dt="2024-07-19T08:42:54.381" v="1766"/>
          <ac:spMkLst>
            <pc:docMk/>
            <pc:sldMk cId="3555650612" sldId="289"/>
            <ac:spMk id="8" creationId="{5D9B081D-611A-18FC-EF99-75EF0182EDA2}"/>
          </ac:spMkLst>
        </pc:spChg>
        <pc:spChg chg="add mod">
          <ac:chgData name="Shafer, Ethan H MAJ" userId="505e747c-87be-44c0-94c2-fc4c31a873c1" providerId="ADAL" clId="{6F7BCDAB-1392-4100-B7F3-62F864446860}" dt="2024-07-19T08:47:24.168" v="1893" actId="20577"/>
          <ac:spMkLst>
            <pc:docMk/>
            <pc:sldMk cId="3555650612" sldId="289"/>
            <ac:spMk id="14" creationId="{00C4C53C-3753-F2B1-0488-150E067CB1E6}"/>
          </ac:spMkLst>
        </pc:spChg>
        <pc:spChg chg="add">
          <ac:chgData name="Shafer, Ethan H MAJ" userId="505e747c-87be-44c0-94c2-fc4c31a873c1" providerId="ADAL" clId="{6F7BCDAB-1392-4100-B7F3-62F864446860}" dt="2024-07-19T08:46:43.679" v="1793" actId="26606"/>
          <ac:spMkLst>
            <pc:docMk/>
            <pc:sldMk cId="3555650612" sldId="289"/>
            <ac:spMk id="26" creationId="{0952772C-A193-46A8-8085-DF0DDE5FC05E}"/>
          </ac:spMkLst>
        </pc:spChg>
        <pc:spChg chg="add">
          <ac:chgData name="Shafer, Ethan H MAJ" userId="505e747c-87be-44c0-94c2-fc4c31a873c1" providerId="ADAL" clId="{6F7BCDAB-1392-4100-B7F3-62F864446860}" dt="2024-07-19T08:46:43.679" v="1793" actId="26606"/>
          <ac:spMkLst>
            <pc:docMk/>
            <pc:sldMk cId="3555650612" sldId="289"/>
            <ac:spMk id="28" creationId="{0D28FA21-C404-4805-A601-DBEE83A8EA50}"/>
          </ac:spMkLst>
        </pc:spChg>
        <pc:spChg chg="del">
          <ac:chgData name="Shafer, Ethan H MAJ" userId="505e747c-87be-44c0-94c2-fc4c31a873c1" providerId="ADAL" clId="{6F7BCDAB-1392-4100-B7F3-62F864446860}" dt="2024-07-19T04:45:59.145" v="162" actId="478"/>
          <ac:spMkLst>
            <pc:docMk/>
            <pc:sldMk cId="3555650612" sldId="289"/>
            <ac:spMk id="33" creationId="{F07934AB-822C-4CDD-816F-0F15BE3A5A78}"/>
          </ac:spMkLst>
        </pc:spChg>
        <pc:spChg chg="add">
          <ac:chgData name="Shafer, Ethan H MAJ" userId="505e747c-87be-44c0-94c2-fc4c31a873c1" providerId="ADAL" clId="{6F7BCDAB-1392-4100-B7F3-62F864446860}" dt="2024-07-19T08:46:43.679" v="1793" actId="26606"/>
          <ac:spMkLst>
            <pc:docMk/>
            <pc:sldMk cId="3555650612" sldId="289"/>
            <ac:spMk id="38" creationId="{6CB62799-E47D-468D-9290-FF49353DFACD}"/>
          </ac:spMkLst>
        </pc:spChg>
        <pc:grpChg chg="add">
          <ac:chgData name="Shafer, Ethan H MAJ" userId="505e747c-87be-44c0-94c2-fc4c31a873c1" providerId="ADAL" clId="{6F7BCDAB-1392-4100-B7F3-62F864446860}" dt="2024-07-19T08:46:43.679" v="1793" actId="26606"/>
          <ac:grpSpMkLst>
            <pc:docMk/>
            <pc:sldMk cId="3555650612" sldId="289"/>
            <ac:grpSpMk id="17" creationId="{49FF32FF-44D7-4535-B99A-004DD008ADE3}"/>
          </ac:grpSpMkLst>
        </pc:grpChg>
        <pc:grpChg chg="add">
          <ac:chgData name="Shafer, Ethan H MAJ" userId="505e747c-87be-44c0-94c2-fc4c31a873c1" providerId="ADAL" clId="{6F7BCDAB-1392-4100-B7F3-62F864446860}" dt="2024-07-19T08:46:43.679" v="1793" actId="26606"/>
          <ac:grpSpMkLst>
            <pc:docMk/>
            <pc:sldMk cId="3555650612" sldId="289"/>
            <ac:grpSpMk id="30" creationId="{015F2101-E757-4DE5-9263-90EE04B605B3}"/>
          </ac:grpSpMkLst>
        </pc:grpChg>
        <pc:picChg chg="del mod">
          <ac:chgData name="Shafer, Ethan H MAJ" userId="505e747c-87be-44c0-94c2-fc4c31a873c1" providerId="ADAL" clId="{6F7BCDAB-1392-4100-B7F3-62F864446860}" dt="2024-07-19T08:42:42.844" v="1761" actId="478"/>
          <ac:picMkLst>
            <pc:docMk/>
            <pc:sldMk cId="3555650612" sldId="289"/>
            <ac:picMk id="4" creationId="{0DC97275-8B2D-4BDC-AAB0-9C919CD0FF0A}"/>
          </ac:picMkLst>
        </pc:picChg>
        <pc:picChg chg="add mod ord">
          <ac:chgData name="Shafer, Ethan H MAJ" userId="505e747c-87be-44c0-94c2-fc4c31a873c1" providerId="ADAL" clId="{6F7BCDAB-1392-4100-B7F3-62F864446860}" dt="2024-07-19T08:46:48.567" v="1795" actId="27614"/>
          <ac:picMkLst>
            <pc:docMk/>
            <pc:sldMk cId="3555650612" sldId="289"/>
            <ac:picMk id="9" creationId="{B94A2C60-A0E8-AD94-ACDD-F696C85CF43E}"/>
          </ac:picMkLst>
        </pc:picChg>
        <pc:picChg chg="add mod">
          <ac:chgData name="Shafer, Ethan H MAJ" userId="505e747c-87be-44c0-94c2-fc4c31a873c1" providerId="ADAL" clId="{6F7BCDAB-1392-4100-B7F3-62F864446860}" dt="2024-07-19T08:46:43.679" v="1793" actId="26606"/>
          <ac:picMkLst>
            <pc:docMk/>
            <pc:sldMk cId="3555650612" sldId="289"/>
            <ac:picMk id="10" creationId="{741E783B-DC28-45B0-A615-BEF5643CB478}"/>
          </ac:picMkLst>
        </pc:picChg>
        <pc:picChg chg="del mod">
          <ac:chgData name="Shafer, Ethan H MAJ" userId="505e747c-87be-44c0-94c2-fc4c31a873c1" providerId="ADAL" clId="{6F7BCDAB-1392-4100-B7F3-62F864446860}" dt="2024-07-19T08:42:55.413" v="1767" actId="21"/>
          <ac:picMkLst>
            <pc:docMk/>
            <pc:sldMk cId="3555650612" sldId="289"/>
            <ac:picMk id="35" creationId="{741E783B-DC28-45B0-A615-BEF5643CB478}"/>
          </ac:picMkLst>
        </pc:picChg>
        <pc:picChg chg="add del mod">
          <ac:chgData name="Shafer, Ethan H MAJ" userId="505e747c-87be-44c0-94c2-fc4c31a873c1" providerId="ADAL" clId="{6F7BCDAB-1392-4100-B7F3-62F864446860}" dt="2024-07-19T08:42:53.482" v="1765" actId="21"/>
          <ac:picMkLst>
            <pc:docMk/>
            <pc:sldMk cId="3555650612" sldId="289"/>
            <ac:picMk id="5122" creationId="{B94A2C60-A0E8-AD94-ACDD-F696C85CF43E}"/>
          </ac:picMkLst>
        </pc:picChg>
      </pc:sldChg>
      <pc:sldChg chg="modSp mod">
        <pc:chgData name="Shafer, Ethan H MAJ" userId="505e747c-87be-44c0-94c2-fc4c31a873c1" providerId="ADAL" clId="{6F7BCDAB-1392-4100-B7F3-62F864446860}" dt="2024-07-19T04:42:53.825" v="18" actId="20577"/>
        <pc:sldMkLst>
          <pc:docMk/>
          <pc:sldMk cId="2600960340" sldId="413"/>
        </pc:sldMkLst>
        <pc:spChg chg="mod">
          <ac:chgData name="Shafer, Ethan H MAJ" userId="505e747c-87be-44c0-94c2-fc4c31a873c1" providerId="ADAL" clId="{6F7BCDAB-1392-4100-B7F3-62F864446860}" dt="2024-07-19T04:42:53.825" v="18" actId="20577"/>
          <ac:spMkLst>
            <pc:docMk/>
            <pc:sldMk cId="2600960340" sldId="413"/>
            <ac:spMk id="2" creationId="{8D7E2DAC-8F14-49C5-B65E-1545269CF4BB}"/>
          </ac:spMkLst>
        </pc:spChg>
      </pc:sldChg>
      <pc:sldChg chg="modSp mod">
        <pc:chgData name="Shafer, Ethan H MAJ" userId="505e747c-87be-44c0-94c2-fc4c31a873c1" providerId="ADAL" clId="{6F7BCDAB-1392-4100-B7F3-62F864446860}" dt="2024-07-20T02:21:20.738" v="1942"/>
        <pc:sldMkLst>
          <pc:docMk/>
          <pc:sldMk cId="1277706378" sldId="429"/>
        </pc:sldMkLst>
        <pc:spChg chg="mod">
          <ac:chgData name="Shafer, Ethan H MAJ" userId="505e747c-87be-44c0-94c2-fc4c31a873c1" providerId="ADAL" clId="{6F7BCDAB-1392-4100-B7F3-62F864446860}" dt="2024-07-20T02:21:20.738" v="1942"/>
          <ac:spMkLst>
            <pc:docMk/>
            <pc:sldMk cId="1277706378" sldId="429"/>
            <ac:spMk id="3" creationId="{D19F0797-8975-980B-1DFB-53543119FFB6}"/>
          </ac:spMkLst>
        </pc:spChg>
      </pc:sldChg>
      <pc:sldChg chg="modSp add del mod">
        <pc:chgData name="Shafer, Ethan H MAJ" userId="505e747c-87be-44c0-94c2-fc4c31a873c1" providerId="ADAL" clId="{6F7BCDAB-1392-4100-B7F3-62F864446860}" dt="2024-07-20T02:21:28.314" v="1947" actId="20577"/>
        <pc:sldMkLst>
          <pc:docMk/>
          <pc:sldMk cId="628283176" sldId="457"/>
        </pc:sldMkLst>
        <pc:spChg chg="mod">
          <ac:chgData name="Shafer, Ethan H MAJ" userId="505e747c-87be-44c0-94c2-fc4c31a873c1" providerId="ADAL" clId="{6F7BCDAB-1392-4100-B7F3-62F864446860}" dt="2024-07-20T02:21:28.314" v="1947" actId="20577"/>
          <ac:spMkLst>
            <pc:docMk/>
            <pc:sldMk cId="628283176" sldId="457"/>
            <ac:spMk id="7" creationId="{2D6CB23A-EB68-1619-29C8-C6973BDBA8DE}"/>
          </ac:spMkLst>
        </pc:spChg>
      </pc:sldChg>
      <pc:sldChg chg="addSp delSp modSp new mod setBg modClrScheme delDesignElem chgLayout">
        <pc:chgData name="Shafer, Ethan H MAJ" userId="505e747c-87be-44c0-94c2-fc4c31a873c1" providerId="ADAL" clId="{6F7BCDAB-1392-4100-B7F3-62F864446860}" dt="2024-07-20T02:26:20.825" v="1991" actId="1076"/>
        <pc:sldMkLst>
          <pc:docMk/>
          <pc:sldMk cId="3150637941" sldId="458"/>
        </pc:sldMkLst>
        <pc:spChg chg="del">
          <ac:chgData name="Shafer, Ethan H MAJ" userId="505e747c-87be-44c0-94c2-fc4c31a873c1" providerId="ADAL" clId="{6F7BCDAB-1392-4100-B7F3-62F864446860}" dt="2024-07-20T02:21:46.907" v="1955" actId="6264"/>
          <ac:spMkLst>
            <pc:docMk/>
            <pc:sldMk cId="3150637941" sldId="458"/>
            <ac:spMk id="2" creationId="{4C68A04A-EACF-BDCE-4EA5-4060929C3B29}"/>
          </ac:spMkLst>
        </pc:spChg>
        <pc:spChg chg="del">
          <ac:chgData name="Shafer, Ethan H MAJ" userId="505e747c-87be-44c0-94c2-fc4c31a873c1" providerId="ADAL" clId="{6F7BCDAB-1392-4100-B7F3-62F864446860}" dt="2024-07-20T02:21:46.907" v="1955" actId="6264"/>
          <ac:spMkLst>
            <pc:docMk/>
            <pc:sldMk cId="3150637941" sldId="458"/>
            <ac:spMk id="3" creationId="{4F446F6B-D04B-6B5D-E5EC-62B13D6585D5}"/>
          </ac:spMkLst>
        </pc:spChg>
        <pc:spChg chg="mod ord">
          <ac:chgData name="Shafer, Ethan H MAJ" userId="505e747c-87be-44c0-94c2-fc4c31a873c1" providerId="ADAL" clId="{6F7BCDAB-1392-4100-B7F3-62F864446860}" dt="2024-07-20T02:26:10.738" v="1988" actId="26606"/>
          <ac:spMkLst>
            <pc:docMk/>
            <pc:sldMk cId="3150637941" sldId="458"/>
            <ac:spMk id="4" creationId="{3897A285-80C6-B666-BAB1-7F578A8DAFBE}"/>
          </ac:spMkLst>
        </pc:spChg>
        <pc:spChg chg="mod ord">
          <ac:chgData name="Shafer, Ethan H MAJ" userId="505e747c-87be-44c0-94c2-fc4c31a873c1" providerId="ADAL" clId="{6F7BCDAB-1392-4100-B7F3-62F864446860}" dt="2024-07-20T02:26:10.738" v="1988" actId="26606"/>
          <ac:spMkLst>
            <pc:docMk/>
            <pc:sldMk cId="3150637941" sldId="458"/>
            <ac:spMk id="5" creationId="{AF12D8AD-245D-E7DA-CDEB-CB0B891B847F}"/>
          </ac:spMkLst>
        </pc:spChg>
        <pc:spChg chg="mod ord">
          <ac:chgData name="Shafer, Ethan H MAJ" userId="505e747c-87be-44c0-94c2-fc4c31a873c1" providerId="ADAL" clId="{6F7BCDAB-1392-4100-B7F3-62F864446860}" dt="2024-07-20T02:26:10.738" v="1988" actId="26606"/>
          <ac:spMkLst>
            <pc:docMk/>
            <pc:sldMk cId="3150637941" sldId="458"/>
            <ac:spMk id="6" creationId="{EE8F18A5-6376-5CCE-FB9C-ED8A9BB60C06}"/>
          </ac:spMkLst>
        </pc:spChg>
        <pc:spChg chg="add del mod">
          <ac:chgData name="Shafer, Ethan H MAJ" userId="505e747c-87be-44c0-94c2-fc4c31a873c1" providerId="ADAL" clId="{6F7BCDAB-1392-4100-B7F3-62F864446860}" dt="2024-07-20T02:21:46.907" v="1955" actId="6264"/>
          <ac:spMkLst>
            <pc:docMk/>
            <pc:sldMk cId="3150637941" sldId="458"/>
            <ac:spMk id="7" creationId="{7BC42095-9D81-4A9E-F650-AA466630E66C}"/>
          </ac:spMkLst>
        </pc:spChg>
        <pc:spChg chg="add del mod">
          <ac:chgData name="Shafer, Ethan H MAJ" userId="505e747c-87be-44c0-94c2-fc4c31a873c1" providerId="ADAL" clId="{6F7BCDAB-1392-4100-B7F3-62F864446860}" dt="2024-07-20T02:21:46.907" v="1955" actId="6264"/>
          <ac:spMkLst>
            <pc:docMk/>
            <pc:sldMk cId="3150637941" sldId="458"/>
            <ac:spMk id="8" creationId="{17457A26-1CF6-B1E4-965B-3D8B30C60684}"/>
          </ac:spMkLst>
        </pc:spChg>
        <pc:spChg chg="add del mod">
          <ac:chgData name="Shafer, Ethan H MAJ" userId="505e747c-87be-44c0-94c2-fc4c31a873c1" providerId="ADAL" clId="{6F7BCDAB-1392-4100-B7F3-62F864446860}" dt="2024-07-20T02:21:46.907" v="1955" actId="6264"/>
          <ac:spMkLst>
            <pc:docMk/>
            <pc:sldMk cId="3150637941" sldId="458"/>
            <ac:spMk id="9" creationId="{2EECC0DC-2CE9-E7C4-E440-4587D075F45A}"/>
          </ac:spMkLst>
        </pc:spChg>
        <pc:spChg chg="add del mod ord">
          <ac:chgData name="Shafer, Ethan H MAJ" userId="505e747c-87be-44c0-94c2-fc4c31a873c1" providerId="ADAL" clId="{6F7BCDAB-1392-4100-B7F3-62F864446860}" dt="2024-07-20T02:21:49.971" v="1956" actId="700"/>
          <ac:spMkLst>
            <pc:docMk/>
            <pc:sldMk cId="3150637941" sldId="458"/>
            <ac:spMk id="10" creationId="{2CFE6C06-DCDB-2F63-16D4-23D089AE4DBA}"/>
          </ac:spMkLst>
        </pc:spChg>
        <pc:spChg chg="add del mod ord">
          <ac:chgData name="Shafer, Ethan H MAJ" userId="505e747c-87be-44c0-94c2-fc4c31a873c1" providerId="ADAL" clId="{6F7BCDAB-1392-4100-B7F3-62F864446860}" dt="2024-07-20T02:21:49.971" v="1956" actId="700"/>
          <ac:spMkLst>
            <pc:docMk/>
            <pc:sldMk cId="3150637941" sldId="458"/>
            <ac:spMk id="11" creationId="{C0870534-C95D-CBAB-0D87-60A8E7FF9187}"/>
          </ac:spMkLst>
        </pc:spChg>
        <pc:spChg chg="add mod ord">
          <ac:chgData name="Shafer, Ethan H MAJ" userId="505e747c-87be-44c0-94c2-fc4c31a873c1" providerId="ADAL" clId="{6F7BCDAB-1392-4100-B7F3-62F864446860}" dt="2024-07-20T02:26:10.738" v="1988" actId="26606"/>
          <ac:spMkLst>
            <pc:docMk/>
            <pc:sldMk cId="3150637941" sldId="458"/>
            <ac:spMk id="12" creationId="{B452439A-8D4D-E0C4-31F7-1E180723707F}"/>
          </ac:spMkLst>
        </pc:spChg>
        <pc:spChg chg="add del mod ord">
          <ac:chgData name="Shafer, Ethan H MAJ" userId="505e747c-87be-44c0-94c2-fc4c31a873c1" providerId="ADAL" clId="{6F7BCDAB-1392-4100-B7F3-62F864446860}" dt="2024-07-20T02:22:25.318" v="1975"/>
          <ac:spMkLst>
            <pc:docMk/>
            <pc:sldMk cId="3150637941" sldId="458"/>
            <ac:spMk id="13" creationId="{FDC6E006-B65B-3284-1BEC-A6770B776F40}"/>
          </ac:spMkLst>
        </pc:spChg>
        <pc:spChg chg="add del mod ord">
          <ac:chgData name="Shafer, Ethan H MAJ" userId="505e747c-87be-44c0-94c2-fc4c31a873c1" providerId="ADAL" clId="{6F7BCDAB-1392-4100-B7F3-62F864446860}" dt="2024-07-20T02:26:04.976" v="1986"/>
          <ac:spMkLst>
            <pc:docMk/>
            <pc:sldMk cId="3150637941" sldId="458"/>
            <ac:spMk id="14" creationId="{C9382734-049B-8212-61C0-7B21ECE47B0F}"/>
          </ac:spMkLst>
        </pc:spChg>
        <pc:spChg chg="add mod ord">
          <ac:chgData name="Shafer, Ethan H MAJ" userId="505e747c-87be-44c0-94c2-fc4c31a873c1" providerId="ADAL" clId="{6F7BCDAB-1392-4100-B7F3-62F864446860}" dt="2024-07-20T02:26:10.738" v="1988" actId="26606"/>
          <ac:spMkLst>
            <pc:docMk/>
            <pc:sldMk cId="3150637941" sldId="458"/>
            <ac:spMk id="15" creationId="{7AC6D202-2295-861C-72B9-29AE68DD2A54}"/>
          </ac:spMkLst>
        </pc:spChg>
        <pc:spChg chg="add del">
          <ac:chgData name="Shafer, Ethan H MAJ" userId="505e747c-87be-44c0-94c2-fc4c31a873c1" providerId="ADAL" clId="{6F7BCDAB-1392-4100-B7F3-62F864446860}" dt="2024-07-20T02:26:10.738" v="1988" actId="26606"/>
          <ac:spMkLst>
            <pc:docMk/>
            <pc:sldMk cId="3150637941" sldId="458"/>
            <ac:spMk id="30" creationId="{19EF6B20-23CA-444F-8D20-3A38184B63CA}"/>
          </ac:spMkLst>
        </pc:spChg>
        <pc:spChg chg="add del">
          <ac:chgData name="Shafer, Ethan H MAJ" userId="505e747c-87be-44c0-94c2-fc4c31a873c1" providerId="ADAL" clId="{6F7BCDAB-1392-4100-B7F3-62F864446860}" dt="2024-07-20T02:26:10.738" v="1988" actId="26606"/>
          <ac:spMkLst>
            <pc:docMk/>
            <pc:sldMk cId="3150637941" sldId="458"/>
            <ac:spMk id="42" creationId="{C4EF29AB-620C-4783-9B23-EACEB54D7836}"/>
          </ac:spMkLst>
        </pc:spChg>
        <pc:spChg chg="add del mod ord">
          <ac:chgData name="Shafer, Ethan H MAJ" userId="505e747c-87be-44c0-94c2-fc4c31a873c1" providerId="ADAL" clId="{6F7BCDAB-1392-4100-B7F3-62F864446860}" dt="2024-07-20T02:26:01.320" v="1984" actId="700"/>
          <ac:spMkLst>
            <pc:docMk/>
            <pc:sldMk cId="3150637941" sldId="458"/>
            <ac:spMk id="1030" creationId="{F1DDEAEF-EE93-72C7-4910-E6D21C9983BE}"/>
          </ac:spMkLst>
        </pc:spChg>
        <pc:spChg chg="add del">
          <ac:chgData name="Shafer, Ethan H MAJ" userId="505e747c-87be-44c0-94c2-fc4c31a873c1" providerId="ADAL" clId="{6F7BCDAB-1392-4100-B7F3-62F864446860}" dt="2024-07-20T02:26:01.320" v="1984" actId="700"/>
          <ac:spMkLst>
            <pc:docMk/>
            <pc:sldMk cId="3150637941" sldId="458"/>
            <ac:spMk id="1043" creationId="{C4EF29AB-620C-4783-9B23-EACEB54D7836}"/>
          </ac:spMkLst>
        </pc:spChg>
        <pc:grpChg chg="add del">
          <ac:chgData name="Shafer, Ethan H MAJ" userId="505e747c-87be-44c0-94c2-fc4c31a873c1" providerId="ADAL" clId="{6F7BCDAB-1392-4100-B7F3-62F864446860}" dt="2024-07-20T02:26:10.738" v="1988" actId="26606"/>
          <ac:grpSpMkLst>
            <pc:docMk/>
            <pc:sldMk cId="3150637941" sldId="458"/>
            <ac:grpSpMk id="21" creationId="{B6583EC0-B95E-4CD4-9A9A-0C3F6FA8253F}"/>
          </ac:grpSpMkLst>
        </pc:grpChg>
        <pc:grpChg chg="add del">
          <ac:chgData name="Shafer, Ethan H MAJ" userId="505e747c-87be-44c0-94c2-fc4c31a873c1" providerId="ADAL" clId="{6F7BCDAB-1392-4100-B7F3-62F864446860}" dt="2024-07-20T02:26:10.738" v="1988" actId="26606"/>
          <ac:grpSpMkLst>
            <pc:docMk/>
            <pc:sldMk cId="3150637941" sldId="458"/>
            <ac:grpSpMk id="32" creationId="{A2FC4F8C-DCFB-41A7-9587-B6E49A20404A}"/>
          </ac:grpSpMkLst>
        </pc:grpChg>
        <pc:grpChg chg="add del">
          <ac:chgData name="Shafer, Ethan H MAJ" userId="505e747c-87be-44c0-94c2-fc4c31a873c1" providerId="ADAL" clId="{6F7BCDAB-1392-4100-B7F3-62F864446860}" dt="2024-07-20T02:26:01.320" v="1984" actId="700"/>
          <ac:grpSpMkLst>
            <pc:docMk/>
            <pc:sldMk cId="3150637941" sldId="458"/>
            <ac:grpSpMk id="1033" creationId="{A2FC4F8C-DCFB-41A7-9587-B6E49A20404A}"/>
          </ac:grpSpMkLst>
        </pc:grpChg>
        <pc:picChg chg="add mod">
          <ac:chgData name="Shafer, Ethan H MAJ" userId="505e747c-87be-44c0-94c2-fc4c31a873c1" providerId="ADAL" clId="{6F7BCDAB-1392-4100-B7F3-62F864446860}" dt="2024-07-20T02:26:20.825" v="1991" actId="1076"/>
          <ac:picMkLst>
            <pc:docMk/>
            <pc:sldMk cId="3150637941" sldId="458"/>
            <ac:picMk id="16" creationId="{199ADF25-07B8-74FD-71C9-40172DAD0D48}"/>
          </ac:picMkLst>
        </pc:picChg>
        <pc:picChg chg="add del mod">
          <ac:chgData name="Shafer, Ethan H MAJ" userId="505e747c-87be-44c0-94c2-fc4c31a873c1" providerId="ADAL" clId="{6F7BCDAB-1392-4100-B7F3-62F864446860}" dt="2024-07-20T02:26:04.254" v="1985" actId="21"/>
          <ac:picMkLst>
            <pc:docMk/>
            <pc:sldMk cId="3150637941" sldId="458"/>
            <ac:picMk id="1026" creationId="{199ADF25-07B8-74FD-71C9-40172DAD0D48}"/>
          </ac:picMkLst>
        </pc:picChg>
      </pc:sldChg>
      <pc:sldChg chg="del">
        <pc:chgData name="Shafer, Ethan H MAJ" userId="505e747c-87be-44c0-94c2-fc4c31a873c1" providerId="ADAL" clId="{6F7BCDAB-1392-4100-B7F3-62F864446860}" dt="2024-07-19T04:43:04.936" v="37" actId="47"/>
        <pc:sldMkLst>
          <pc:docMk/>
          <pc:sldMk cId="4196615102" sldId="458"/>
        </pc:sldMkLst>
      </pc:sldChg>
      <pc:sldChg chg="modSp del mod">
        <pc:chgData name="Shafer, Ethan H MAJ" userId="505e747c-87be-44c0-94c2-fc4c31a873c1" providerId="ADAL" clId="{6F7BCDAB-1392-4100-B7F3-62F864446860}" dt="2024-07-20T02:21:42.771" v="1953" actId="47"/>
        <pc:sldMkLst>
          <pc:docMk/>
          <pc:sldMk cId="1582048341" sldId="459"/>
        </pc:sldMkLst>
        <pc:spChg chg="mod">
          <ac:chgData name="Shafer, Ethan H MAJ" userId="505e747c-87be-44c0-94c2-fc4c31a873c1" providerId="ADAL" clId="{6F7BCDAB-1392-4100-B7F3-62F864446860}" dt="2024-07-19T04:55:35.907" v="295" actId="20577"/>
          <ac:spMkLst>
            <pc:docMk/>
            <pc:sldMk cId="1582048341" sldId="459"/>
            <ac:spMk id="8" creationId="{3FE31A85-98C7-3FA9-EF2C-84C30CC8E0AA}"/>
          </ac:spMkLst>
        </pc:spChg>
      </pc:sldChg>
      <pc:sldChg chg="new del">
        <pc:chgData name="Shafer, Ethan H MAJ" userId="505e747c-87be-44c0-94c2-fc4c31a873c1" providerId="ADAL" clId="{6F7BCDAB-1392-4100-B7F3-62F864446860}" dt="2024-07-20T02:25:49.667" v="1982" actId="47"/>
        <pc:sldMkLst>
          <pc:docMk/>
          <pc:sldMk cId="2533245890" sldId="459"/>
        </pc:sldMkLst>
      </pc:sldChg>
      <pc:sldChg chg="addSp delSp modSp add mod setBg modClrScheme modAnim delDesignElem chgLayout modNotesTx">
        <pc:chgData name="Shafer, Ethan H MAJ" userId="505e747c-87be-44c0-94c2-fc4c31a873c1" providerId="ADAL" clId="{6F7BCDAB-1392-4100-B7F3-62F864446860}" dt="2024-07-20T02:41:37.253" v="2228" actId="20577"/>
        <pc:sldMkLst>
          <pc:docMk/>
          <pc:sldMk cId="598676344" sldId="460"/>
        </pc:sldMkLst>
        <pc:spChg chg="add del mod ord">
          <ac:chgData name="Shafer, Ethan H MAJ" userId="505e747c-87be-44c0-94c2-fc4c31a873c1" providerId="ADAL" clId="{6F7BCDAB-1392-4100-B7F3-62F864446860}" dt="2024-07-20T02:29:46.602" v="1993"/>
          <ac:spMkLst>
            <pc:docMk/>
            <pc:sldMk cId="598676344" sldId="460"/>
            <ac:spMk id="2" creationId="{3508C7CE-9B2B-4681-BF5D-E6369F432DD7}"/>
          </ac:spMkLst>
        </pc:spChg>
        <pc:spChg chg="add del mod ord">
          <ac:chgData name="Shafer, Ethan H MAJ" userId="505e747c-87be-44c0-94c2-fc4c31a873c1" providerId="ADAL" clId="{6F7BCDAB-1392-4100-B7F3-62F864446860}" dt="2024-07-20T02:32:08.711" v="2000" actId="700"/>
          <ac:spMkLst>
            <pc:docMk/>
            <pc:sldMk cId="598676344" sldId="460"/>
            <ac:spMk id="3" creationId="{E6E69E7D-67CB-9E58-C9A3-0593B73ED58F}"/>
          </ac:spMkLst>
        </pc:spChg>
        <pc:spChg chg="mod ord">
          <ac:chgData name="Shafer, Ethan H MAJ" userId="505e747c-87be-44c0-94c2-fc4c31a873c1" providerId="ADAL" clId="{6F7BCDAB-1392-4100-B7F3-62F864446860}" dt="2024-07-20T02:32:08.711" v="2000" actId="700"/>
          <ac:spMkLst>
            <pc:docMk/>
            <pc:sldMk cId="598676344" sldId="460"/>
            <ac:spMk id="4" creationId="{3897A285-80C6-B666-BAB1-7F578A8DAFBE}"/>
          </ac:spMkLst>
        </pc:spChg>
        <pc:spChg chg="mod ord">
          <ac:chgData name="Shafer, Ethan H MAJ" userId="505e747c-87be-44c0-94c2-fc4c31a873c1" providerId="ADAL" clId="{6F7BCDAB-1392-4100-B7F3-62F864446860}" dt="2024-07-20T02:32:08.711" v="2000" actId="700"/>
          <ac:spMkLst>
            <pc:docMk/>
            <pc:sldMk cId="598676344" sldId="460"/>
            <ac:spMk id="5" creationId="{AF12D8AD-245D-E7DA-CDEB-CB0B891B847F}"/>
          </ac:spMkLst>
        </pc:spChg>
        <pc:spChg chg="mod ord">
          <ac:chgData name="Shafer, Ethan H MAJ" userId="505e747c-87be-44c0-94c2-fc4c31a873c1" providerId="ADAL" clId="{6F7BCDAB-1392-4100-B7F3-62F864446860}" dt="2024-07-20T02:32:08.711" v="2000" actId="700"/>
          <ac:spMkLst>
            <pc:docMk/>
            <pc:sldMk cId="598676344" sldId="460"/>
            <ac:spMk id="6" creationId="{EE8F18A5-6376-5CCE-FB9C-ED8A9BB60C06}"/>
          </ac:spMkLst>
        </pc:spChg>
        <pc:spChg chg="add mod">
          <ac:chgData name="Shafer, Ethan H MAJ" userId="505e747c-87be-44c0-94c2-fc4c31a873c1" providerId="ADAL" clId="{6F7BCDAB-1392-4100-B7F3-62F864446860}" dt="2024-07-20T02:34:38.122" v="2052" actId="1076"/>
          <ac:spMkLst>
            <pc:docMk/>
            <pc:sldMk cId="598676344" sldId="460"/>
            <ac:spMk id="11" creationId="{F4E0BDA0-F8EA-C18F-17C1-E6FF82571F45}"/>
          </ac:spMkLst>
        </pc:spChg>
        <pc:spChg chg="mod ord">
          <ac:chgData name="Shafer, Ethan H MAJ" userId="505e747c-87be-44c0-94c2-fc4c31a873c1" providerId="ADAL" clId="{6F7BCDAB-1392-4100-B7F3-62F864446860}" dt="2024-07-20T02:32:16.084" v="2003" actId="207"/>
          <ac:spMkLst>
            <pc:docMk/>
            <pc:sldMk cId="598676344" sldId="460"/>
            <ac:spMk id="12" creationId="{B452439A-8D4D-E0C4-31F7-1E180723707F}"/>
          </ac:spMkLst>
        </pc:spChg>
        <pc:spChg chg="del mod ord">
          <ac:chgData name="Shafer, Ethan H MAJ" userId="505e747c-87be-44c0-94c2-fc4c31a873c1" providerId="ADAL" clId="{6F7BCDAB-1392-4100-B7F3-62F864446860}" dt="2024-07-20T02:25:56.388" v="1983" actId="700"/>
          <ac:spMkLst>
            <pc:docMk/>
            <pc:sldMk cId="598676344" sldId="460"/>
            <ac:spMk id="1030" creationId="{F1DDEAEF-EE93-72C7-4910-E6D21C9983BE}"/>
          </ac:spMkLst>
        </pc:spChg>
        <pc:spChg chg="del">
          <ac:chgData name="Shafer, Ethan H MAJ" userId="505e747c-87be-44c0-94c2-fc4c31a873c1" providerId="ADAL" clId="{6F7BCDAB-1392-4100-B7F3-62F864446860}" dt="2024-07-20T02:25:48.017" v="1981"/>
          <ac:spMkLst>
            <pc:docMk/>
            <pc:sldMk cId="598676344" sldId="460"/>
            <ac:spMk id="1043" creationId="{C4EF29AB-620C-4783-9B23-EACEB54D7836}"/>
          </ac:spMkLst>
        </pc:spChg>
        <pc:grpChg chg="del">
          <ac:chgData name="Shafer, Ethan H MAJ" userId="505e747c-87be-44c0-94c2-fc4c31a873c1" providerId="ADAL" clId="{6F7BCDAB-1392-4100-B7F3-62F864446860}" dt="2024-07-20T02:25:48.017" v="1981"/>
          <ac:grpSpMkLst>
            <pc:docMk/>
            <pc:sldMk cId="598676344" sldId="460"/>
            <ac:grpSpMk id="1033" creationId="{A2FC4F8C-DCFB-41A7-9587-B6E49A20404A}"/>
          </ac:grpSpMkLst>
        </pc:grpChg>
        <pc:graphicFrameChg chg="add mod">
          <ac:chgData name="Shafer, Ethan H MAJ" userId="505e747c-87be-44c0-94c2-fc4c31a873c1" providerId="ADAL" clId="{6F7BCDAB-1392-4100-B7F3-62F864446860}" dt="2024-07-20T02:31:52.748" v="1995"/>
          <ac:graphicFrameMkLst>
            <pc:docMk/>
            <pc:sldMk cId="598676344" sldId="460"/>
            <ac:graphicFrameMk id="7" creationId="{36111454-B865-194C-3B5A-7EB2C68BC6C1}"/>
          </ac:graphicFrameMkLst>
        </pc:graphicFrameChg>
        <pc:graphicFrameChg chg="add del mod modGraphic">
          <ac:chgData name="Shafer, Ethan H MAJ" userId="505e747c-87be-44c0-94c2-fc4c31a873c1" providerId="ADAL" clId="{6F7BCDAB-1392-4100-B7F3-62F864446860}" dt="2024-07-20T02:36:16.986" v="2061" actId="478"/>
          <ac:graphicFrameMkLst>
            <pc:docMk/>
            <pc:sldMk cId="598676344" sldId="460"/>
            <ac:graphicFrameMk id="8" creationId="{219B85C9-5A3E-ABD1-07F0-09E4B0CC1363}"/>
          </ac:graphicFrameMkLst>
        </pc:graphicFrameChg>
        <pc:graphicFrameChg chg="add mod">
          <ac:chgData name="Shafer, Ethan H MAJ" userId="505e747c-87be-44c0-94c2-fc4c31a873c1" providerId="ADAL" clId="{6F7BCDAB-1392-4100-B7F3-62F864446860}" dt="2024-07-20T02:33:07.015" v="2007"/>
          <ac:graphicFrameMkLst>
            <pc:docMk/>
            <pc:sldMk cId="598676344" sldId="460"/>
            <ac:graphicFrameMk id="9" creationId="{A4A47005-E45B-D5F9-0F55-27619F046F92}"/>
          </ac:graphicFrameMkLst>
        </pc:graphicFrameChg>
        <pc:graphicFrameChg chg="add del mod modGraphic">
          <ac:chgData name="Shafer, Ethan H MAJ" userId="505e747c-87be-44c0-94c2-fc4c31a873c1" providerId="ADAL" clId="{6F7BCDAB-1392-4100-B7F3-62F864446860}" dt="2024-07-20T02:36:37.323" v="2067" actId="478"/>
          <ac:graphicFrameMkLst>
            <pc:docMk/>
            <pc:sldMk cId="598676344" sldId="460"/>
            <ac:graphicFrameMk id="10" creationId="{EABD7B1E-ED80-4A75-3B1B-0D22192BC1B0}"/>
          </ac:graphicFrameMkLst>
        </pc:graphicFrameChg>
        <pc:graphicFrameChg chg="add mod">
          <ac:chgData name="Shafer, Ethan H MAJ" userId="505e747c-87be-44c0-94c2-fc4c31a873c1" providerId="ADAL" clId="{6F7BCDAB-1392-4100-B7F3-62F864446860}" dt="2024-07-20T02:36:18.050" v="2062"/>
          <ac:graphicFrameMkLst>
            <pc:docMk/>
            <pc:sldMk cId="598676344" sldId="460"/>
            <ac:graphicFrameMk id="13" creationId="{7B9A8517-2983-D92F-9604-9375EF10C7F6}"/>
          </ac:graphicFrameMkLst>
        </pc:graphicFrameChg>
        <pc:graphicFrameChg chg="add mod modGraphic">
          <ac:chgData name="Shafer, Ethan H MAJ" userId="505e747c-87be-44c0-94c2-fc4c31a873c1" providerId="ADAL" clId="{6F7BCDAB-1392-4100-B7F3-62F864446860}" dt="2024-07-20T02:36:31.033" v="2066" actId="1076"/>
          <ac:graphicFrameMkLst>
            <pc:docMk/>
            <pc:sldMk cId="598676344" sldId="460"/>
            <ac:graphicFrameMk id="14" creationId="{FD71772A-E6FB-8D23-FAA5-CDD9D635AAA6}"/>
          </ac:graphicFrameMkLst>
        </pc:graphicFrameChg>
        <pc:graphicFrameChg chg="add mod">
          <ac:chgData name="Shafer, Ethan H MAJ" userId="505e747c-87be-44c0-94c2-fc4c31a873c1" providerId="ADAL" clId="{6F7BCDAB-1392-4100-B7F3-62F864446860}" dt="2024-07-20T02:36:38.502" v="2068"/>
          <ac:graphicFrameMkLst>
            <pc:docMk/>
            <pc:sldMk cId="598676344" sldId="460"/>
            <ac:graphicFrameMk id="15" creationId="{6D0DE649-E87D-FB4A-B26E-A4FA9EFE9E09}"/>
          </ac:graphicFrameMkLst>
        </pc:graphicFrameChg>
        <pc:graphicFrameChg chg="add mod modGraphic">
          <ac:chgData name="Shafer, Ethan H MAJ" userId="505e747c-87be-44c0-94c2-fc4c31a873c1" providerId="ADAL" clId="{6F7BCDAB-1392-4100-B7F3-62F864446860}" dt="2024-07-20T02:41:13.958" v="2222" actId="122"/>
          <ac:graphicFrameMkLst>
            <pc:docMk/>
            <pc:sldMk cId="598676344" sldId="460"/>
            <ac:graphicFrameMk id="16" creationId="{7195B641-68CE-57F4-9735-8D12B334A664}"/>
          </ac:graphicFrameMkLst>
        </pc:graphicFrameChg>
        <pc:picChg chg="del">
          <ac:chgData name="Shafer, Ethan H MAJ" userId="505e747c-87be-44c0-94c2-fc4c31a873c1" providerId="ADAL" clId="{6F7BCDAB-1392-4100-B7F3-62F864446860}" dt="2024-07-20T02:26:23.679" v="1992" actId="478"/>
          <ac:picMkLst>
            <pc:docMk/>
            <pc:sldMk cId="598676344" sldId="460"/>
            <ac:picMk id="1026" creationId="{199ADF25-07B8-74FD-71C9-40172DAD0D48}"/>
          </ac:picMkLst>
        </pc:picChg>
        <pc:picChg chg="add mod ord">
          <ac:chgData name="Shafer, Ethan H MAJ" userId="505e747c-87be-44c0-94c2-fc4c31a873c1" providerId="ADAL" clId="{6F7BCDAB-1392-4100-B7F3-62F864446860}" dt="2024-07-20T02:32:20.008" v="2004" actId="1076"/>
          <ac:picMkLst>
            <pc:docMk/>
            <pc:sldMk cId="598676344" sldId="460"/>
            <ac:picMk id="2050" creationId="{A7F21698-11C9-03ED-F03B-F1532938DEBD}"/>
          </ac:picMkLst>
        </pc:picChg>
      </pc:sldChg>
      <pc:sldChg chg="del">
        <pc:chgData name="Shafer, Ethan H MAJ" userId="505e747c-87be-44c0-94c2-fc4c31a873c1" providerId="ADAL" clId="{6F7BCDAB-1392-4100-B7F3-62F864446860}" dt="2024-07-19T04:43:04.936" v="37" actId="47"/>
        <pc:sldMkLst>
          <pc:docMk/>
          <pc:sldMk cId="792352769" sldId="460"/>
        </pc:sldMkLst>
      </pc:sldChg>
      <pc:sldChg chg="modSp add del mod ord">
        <pc:chgData name="Shafer, Ethan H MAJ" userId="505e747c-87be-44c0-94c2-fc4c31a873c1" providerId="ADAL" clId="{6F7BCDAB-1392-4100-B7F3-62F864446860}" dt="2024-07-20T02:21:42.771" v="1953" actId="47"/>
        <pc:sldMkLst>
          <pc:docMk/>
          <pc:sldMk cId="3697397312" sldId="460"/>
        </pc:sldMkLst>
        <pc:picChg chg="mod">
          <ac:chgData name="Shafer, Ethan H MAJ" userId="505e747c-87be-44c0-94c2-fc4c31a873c1" providerId="ADAL" clId="{6F7BCDAB-1392-4100-B7F3-62F864446860}" dt="2024-07-19T04:44:40.475" v="97" actId="1036"/>
          <ac:picMkLst>
            <pc:docMk/>
            <pc:sldMk cId="3697397312" sldId="460"/>
            <ac:picMk id="9" creationId="{464D3308-4B0D-46E5-AD45-B405611A2FBD}"/>
          </ac:picMkLst>
        </pc:picChg>
      </pc:sldChg>
      <pc:sldChg chg="new del">
        <pc:chgData name="Shafer, Ethan H MAJ" userId="505e747c-87be-44c0-94c2-fc4c31a873c1" providerId="ADAL" clId="{6F7BCDAB-1392-4100-B7F3-62F864446860}" dt="2024-07-19T05:11:50.589" v="297" actId="680"/>
        <pc:sldMkLst>
          <pc:docMk/>
          <pc:sldMk cId="1121963751" sldId="461"/>
        </pc:sldMkLst>
      </pc:sldChg>
      <pc:sldChg chg="modSp add mod modNotesTx">
        <pc:chgData name="Shafer, Ethan H MAJ" userId="505e747c-87be-44c0-94c2-fc4c31a873c1" providerId="ADAL" clId="{6F7BCDAB-1392-4100-B7F3-62F864446860}" dt="2024-07-20T03:09:16.035" v="2247" actId="20577"/>
        <pc:sldMkLst>
          <pc:docMk/>
          <pc:sldMk cId="1595023633" sldId="461"/>
        </pc:sldMkLst>
        <pc:spChg chg="mod">
          <ac:chgData name="Shafer, Ethan H MAJ" userId="505e747c-87be-44c0-94c2-fc4c31a873c1" providerId="ADAL" clId="{6F7BCDAB-1392-4100-B7F3-62F864446860}" dt="2024-07-20T02:39:42.212" v="2184" actId="20577"/>
          <ac:spMkLst>
            <pc:docMk/>
            <pc:sldMk cId="1595023633" sldId="461"/>
            <ac:spMk id="11" creationId="{F4E0BDA0-F8EA-C18F-17C1-E6FF82571F45}"/>
          </ac:spMkLst>
        </pc:spChg>
        <pc:spChg chg="mod">
          <ac:chgData name="Shafer, Ethan H MAJ" userId="505e747c-87be-44c0-94c2-fc4c31a873c1" providerId="ADAL" clId="{6F7BCDAB-1392-4100-B7F3-62F864446860}" dt="2024-07-20T03:09:16.035" v="2247" actId="20577"/>
          <ac:spMkLst>
            <pc:docMk/>
            <pc:sldMk cId="1595023633" sldId="461"/>
            <ac:spMk id="12" creationId="{B452439A-8D4D-E0C4-31F7-1E180723707F}"/>
          </ac:spMkLst>
        </pc:spChg>
        <pc:graphicFrameChg chg="mod modGraphic">
          <ac:chgData name="Shafer, Ethan H MAJ" userId="505e747c-87be-44c0-94c2-fc4c31a873c1" providerId="ADAL" clId="{6F7BCDAB-1392-4100-B7F3-62F864446860}" dt="2024-07-20T02:41:19.606" v="2223" actId="122"/>
          <ac:graphicFrameMkLst>
            <pc:docMk/>
            <pc:sldMk cId="1595023633" sldId="461"/>
            <ac:graphicFrameMk id="16" creationId="{7195B641-68CE-57F4-9735-8D12B334A664}"/>
          </ac:graphicFrameMkLst>
        </pc:graphicFrameChg>
      </pc:sldChg>
      <pc:sldChg chg="addSp delSp modSp new del mod ord modClrScheme chgLayout">
        <pc:chgData name="Shafer, Ethan H MAJ" userId="505e747c-87be-44c0-94c2-fc4c31a873c1" providerId="ADAL" clId="{6F7BCDAB-1392-4100-B7F3-62F864446860}" dt="2024-07-20T02:21:30.632" v="1949" actId="47"/>
        <pc:sldMkLst>
          <pc:docMk/>
          <pc:sldMk cId="1739076380" sldId="461"/>
        </pc:sldMkLst>
        <pc:spChg chg="del mod ord">
          <ac:chgData name="Shafer, Ethan H MAJ" userId="505e747c-87be-44c0-94c2-fc4c31a873c1" providerId="ADAL" clId="{6F7BCDAB-1392-4100-B7F3-62F864446860}" dt="2024-07-19T06:04:57.770" v="304" actId="700"/>
          <ac:spMkLst>
            <pc:docMk/>
            <pc:sldMk cId="1739076380" sldId="461"/>
            <ac:spMk id="2" creationId="{00A137C5-E572-05DA-BA6D-204639E5EC0D}"/>
          </ac:spMkLst>
        </pc:spChg>
        <pc:spChg chg="del mod ord">
          <ac:chgData name="Shafer, Ethan H MAJ" userId="505e747c-87be-44c0-94c2-fc4c31a873c1" providerId="ADAL" clId="{6F7BCDAB-1392-4100-B7F3-62F864446860}" dt="2024-07-19T06:04:57.770" v="304" actId="700"/>
          <ac:spMkLst>
            <pc:docMk/>
            <pc:sldMk cId="1739076380" sldId="461"/>
            <ac:spMk id="3" creationId="{B2752CC7-5F7A-0336-01E5-1F4C788AE0B5}"/>
          </ac:spMkLst>
        </pc:spChg>
        <pc:spChg chg="mod ord">
          <ac:chgData name="Shafer, Ethan H MAJ" userId="505e747c-87be-44c0-94c2-fc4c31a873c1" providerId="ADAL" clId="{6F7BCDAB-1392-4100-B7F3-62F864446860}" dt="2024-07-19T06:04:57.770" v="304" actId="700"/>
          <ac:spMkLst>
            <pc:docMk/>
            <pc:sldMk cId="1739076380" sldId="461"/>
            <ac:spMk id="4" creationId="{93D9D7DB-0D10-53E1-EA9E-C021FA8C0305}"/>
          </ac:spMkLst>
        </pc:spChg>
        <pc:spChg chg="mod ord">
          <ac:chgData name="Shafer, Ethan H MAJ" userId="505e747c-87be-44c0-94c2-fc4c31a873c1" providerId="ADAL" clId="{6F7BCDAB-1392-4100-B7F3-62F864446860}" dt="2024-07-19T06:04:57.770" v="304" actId="700"/>
          <ac:spMkLst>
            <pc:docMk/>
            <pc:sldMk cId="1739076380" sldId="461"/>
            <ac:spMk id="5" creationId="{AF7B3018-E5F3-14FE-B981-3F26A99F4F94}"/>
          </ac:spMkLst>
        </pc:spChg>
        <pc:spChg chg="mod ord">
          <ac:chgData name="Shafer, Ethan H MAJ" userId="505e747c-87be-44c0-94c2-fc4c31a873c1" providerId="ADAL" clId="{6F7BCDAB-1392-4100-B7F3-62F864446860}" dt="2024-07-19T06:04:57.770" v="304" actId="700"/>
          <ac:spMkLst>
            <pc:docMk/>
            <pc:sldMk cId="1739076380" sldId="461"/>
            <ac:spMk id="6" creationId="{288C3868-3B60-919D-78E0-3FB71FC34A1F}"/>
          </ac:spMkLst>
        </pc:spChg>
        <pc:spChg chg="add mod ord">
          <ac:chgData name="Shafer, Ethan H MAJ" userId="505e747c-87be-44c0-94c2-fc4c31a873c1" providerId="ADAL" clId="{6F7BCDAB-1392-4100-B7F3-62F864446860}" dt="2024-07-19T06:05:03.193" v="343" actId="20577"/>
          <ac:spMkLst>
            <pc:docMk/>
            <pc:sldMk cId="1739076380" sldId="461"/>
            <ac:spMk id="7" creationId="{1E03D4AA-02A2-D7AA-709A-927461B0F86E}"/>
          </ac:spMkLst>
        </pc:spChg>
        <pc:spChg chg="add mod ord">
          <ac:chgData name="Shafer, Ethan H MAJ" userId="505e747c-87be-44c0-94c2-fc4c31a873c1" providerId="ADAL" clId="{6F7BCDAB-1392-4100-B7F3-62F864446860}" dt="2024-07-19T07:50:55.994" v="424" actId="20577"/>
          <ac:spMkLst>
            <pc:docMk/>
            <pc:sldMk cId="1739076380" sldId="461"/>
            <ac:spMk id="8" creationId="{3A50C8EB-1BA7-FFCF-4074-12476BF3836C}"/>
          </ac:spMkLst>
        </pc:spChg>
      </pc:sldChg>
      <pc:sldChg chg="del">
        <pc:chgData name="Shafer, Ethan H MAJ" userId="505e747c-87be-44c0-94c2-fc4c31a873c1" providerId="ADAL" clId="{6F7BCDAB-1392-4100-B7F3-62F864446860}" dt="2024-07-19T04:43:11.785" v="39" actId="47"/>
        <pc:sldMkLst>
          <pc:docMk/>
          <pc:sldMk cId="3127450728" sldId="461"/>
        </pc:sldMkLst>
      </pc:sldChg>
      <pc:sldChg chg="new del">
        <pc:chgData name="Shafer, Ethan H MAJ" userId="505e747c-87be-44c0-94c2-fc4c31a873c1" providerId="ADAL" clId="{6F7BCDAB-1392-4100-B7F3-62F864446860}" dt="2024-07-20T03:46:56.625" v="2679" actId="47"/>
        <pc:sldMkLst>
          <pc:docMk/>
          <pc:sldMk cId="1112051947" sldId="462"/>
        </pc:sldMkLst>
      </pc:sldChg>
      <pc:sldChg chg="addSp delSp modSp new del mod ord modAnim modNotesTx">
        <pc:chgData name="Shafer, Ethan H MAJ" userId="505e747c-87be-44c0-94c2-fc4c31a873c1" providerId="ADAL" clId="{6F7BCDAB-1392-4100-B7F3-62F864446860}" dt="2024-07-20T02:21:38.842" v="1952" actId="47"/>
        <pc:sldMkLst>
          <pc:docMk/>
          <pc:sldMk cId="1917809601" sldId="462"/>
        </pc:sldMkLst>
        <pc:spChg chg="mod">
          <ac:chgData name="Shafer, Ethan H MAJ" userId="505e747c-87be-44c0-94c2-fc4c31a873c1" providerId="ADAL" clId="{6F7BCDAB-1392-4100-B7F3-62F864446860}" dt="2024-07-19T07:56:03.650" v="639" actId="20577"/>
          <ac:spMkLst>
            <pc:docMk/>
            <pc:sldMk cId="1917809601" sldId="462"/>
            <ac:spMk id="2" creationId="{7780F451-BA6D-7D65-D7EA-266F9ABB03CF}"/>
          </ac:spMkLst>
        </pc:spChg>
        <pc:spChg chg="add del">
          <ac:chgData name="Shafer, Ethan H MAJ" userId="505e747c-87be-44c0-94c2-fc4c31a873c1" providerId="ADAL" clId="{6F7BCDAB-1392-4100-B7F3-62F864446860}" dt="2024-07-19T07:55:11.897" v="487"/>
          <ac:spMkLst>
            <pc:docMk/>
            <pc:sldMk cId="1917809601" sldId="462"/>
            <ac:spMk id="3" creationId="{DDAC41C2-2B1C-4179-339E-8EFD725EBFF6}"/>
          </ac:spMkLst>
        </pc:spChg>
        <pc:graphicFrameChg chg="add mod">
          <ac:chgData name="Shafer, Ethan H MAJ" userId="505e747c-87be-44c0-94c2-fc4c31a873c1" providerId="ADAL" clId="{6F7BCDAB-1392-4100-B7F3-62F864446860}" dt="2024-07-19T07:54:55.723" v="480"/>
          <ac:graphicFrameMkLst>
            <pc:docMk/>
            <pc:sldMk cId="1917809601" sldId="462"/>
            <ac:graphicFrameMk id="7" creationId="{C081899A-74FF-2EC6-C999-A85CE8BD6D57}"/>
          </ac:graphicFrameMkLst>
        </pc:graphicFrameChg>
        <pc:graphicFrameChg chg="add mod">
          <ac:chgData name="Shafer, Ethan H MAJ" userId="505e747c-87be-44c0-94c2-fc4c31a873c1" providerId="ADAL" clId="{6F7BCDAB-1392-4100-B7F3-62F864446860}" dt="2024-07-19T07:55:01.935" v="484"/>
          <ac:graphicFrameMkLst>
            <pc:docMk/>
            <pc:sldMk cId="1917809601" sldId="462"/>
            <ac:graphicFrameMk id="8" creationId="{59CBD240-EF15-1E2E-6C67-73BA3DE96467}"/>
          </ac:graphicFrameMkLst>
        </pc:graphicFrameChg>
        <pc:graphicFrameChg chg="add mod">
          <ac:chgData name="Shafer, Ethan H MAJ" userId="505e747c-87be-44c0-94c2-fc4c31a873c1" providerId="ADAL" clId="{6F7BCDAB-1392-4100-B7F3-62F864446860}" dt="2024-07-19T07:55:11.827" v="486"/>
          <ac:graphicFrameMkLst>
            <pc:docMk/>
            <pc:sldMk cId="1917809601" sldId="462"/>
            <ac:graphicFrameMk id="9" creationId="{0799BDDB-20C3-1721-EA0A-4C2079264D58}"/>
          </ac:graphicFrameMkLst>
        </pc:graphicFrameChg>
        <pc:graphicFrameChg chg="add mod modGraphic">
          <ac:chgData name="Shafer, Ethan H MAJ" userId="505e747c-87be-44c0-94c2-fc4c31a873c1" providerId="ADAL" clId="{6F7BCDAB-1392-4100-B7F3-62F864446860}" dt="2024-07-19T07:55:20.865" v="490" actId="1076"/>
          <ac:graphicFrameMkLst>
            <pc:docMk/>
            <pc:sldMk cId="1917809601" sldId="462"/>
            <ac:graphicFrameMk id="10" creationId="{1035B02E-A5EA-A74F-0BE0-DCCD7951DFA9}"/>
          </ac:graphicFrameMkLst>
        </pc:graphicFrameChg>
        <pc:graphicFrameChg chg="add mod">
          <ac:chgData name="Shafer, Ethan H MAJ" userId="505e747c-87be-44c0-94c2-fc4c31a873c1" providerId="ADAL" clId="{6F7BCDAB-1392-4100-B7F3-62F864446860}" dt="2024-07-19T07:57:00.388" v="641"/>
          <ac:graphicFrameMkLst>
            <pc:docMk/>
            <pc:sldMk cId="1917809601" sldId="462"/>
            <ac:graphicFrameMk id="11" creationId="{318AAF49-09A3-4591-783E-BB952ECA7159}"/>
          </ac:graphicFrameMkLst>
        </pc:graphicFrameChg>
        <pc:graphicFrameChg chg="add mod modGraphic">
          <ac:chgData name="Shafer, Ethan H MAJ" userId="505e747c-87be-44c0-94c2-fc4c31a873c1" providerId="ADAL" clId="{6F7BCDAB-1392-4100-B7F3-62F864446860}" dt="2024-07-19T07:59:49.433" v="799" actId="1038"/>
          <ac:graphicFrameMkLst>
            <pc:docMk/>
            <pc:sldMk cId="1917809601" sldId="462"/>
            <ac:graphicFrameMk id="12" creationId="{C0ABAF60-CBB4-1A56-12A7-0ABBF3C12DDB}"/>
          </ac:graphicFrameMkLst>
        </pc:graphicFrameChg>
        <pc:graphicFrameChg chg="add mod">
          <ac:chgData name="Shafer, Ethan H MAJ" userId="505e747c-87be-44c0-94c2-fc4c31a873c1" providerId="ADAL" clId="{6F7BCDAB-1392-4100-B7F3-62F864446860}" dt="2024-07-19T08:00:39.233" v="800"/>
          <ac:graphicFrameMkLst>
            <pc:docMk/>
            <pc:sldMk cId="1917809601" sldId="462"/>
            <ac:graphicFrameMk id="13" creationId="{98A04991-6F87-DF83-B999-6AAB423DE7B7}"/>
          </ac:graphicFrameMkLst>
        </pc:graphicFrameChg>
        <pc:graphicFrameChg chg="add mod modGraphic">
          <ac:chgData name="Shafer, Ethan H MAJ" userId="505e747c-87be-44c0-94c2-fc4c31a873c1" providerId="ADAL" clId="{6F7BCDAB-1392-4100-B7F3-62F864446860}" dt="2024-07-19T08:00:48.335" v="803" actId="14100"/>
          <ac:graphicFrameMkLst>
            <pc:docMk/>
            <pc:sldMk cId="1917809601" sldId="462"/>
            <ac:graphicFrameMk id="14" creationId="{8B4964B8-DC05-DAEE-DB2D-A745767DA2A7}"/>
          </ac:graphicFrameMkLst>
        </pc:graphicFrameChg>
      </pc:sldChg>
      <pc:sldChg chg="del">
        <pc:chgData name="Shafer, Ethan H MAJ" userId="505e747c-87be-44c0-94c2-fc4c31a873c1" providerId="ADAL" clId="{6F7BCDAB-1392-4100-B7F3-62F864446860}" dt="2024-07-19T04:43:04.936" v="37" actId="47"/>
        <pc:sldMkLst>
          <pc:docMk/>
          <pc:sldMk cId="2031597583" sldId="462"/>
        </pc:sldMkLst>
      </pc:sldChg>
      <pc:sldChg chg="del">
        <pc:chgData name="Shafer, Ethan H MAJ" userId="505e747c-87be-44c0-94c2-fc4c31a873c1" providerId="ADAL" clId="{6F7BCDAB-1392-4100-B7F3-62F864446860}" dt="2024-07-19T04:43:04.936" v="37" actId="47"/>
        <pc:sldMkLst>
          <pc:docMk/>
          <pc:sldMk cId="737718192" sldId="463"/>
        </pc:sldMkLst>
      </pc:sldChg>
      <pc:sldChg chg="addSp delSp modSp new del mod modAnim modNotesTx">
        <pc:chgData name="Shafer, Ethan H MAJ" userId="505e747c-87be-44c0-94c2-fc4c31a873c1" providerId="ADAL" clId="{6F7BCDAB-1392-4100-B7F3-62F864446860}" dt="2024-07-20T02:21:42.771" v="1953" actId="47"/>
        <pc:sldMkLst>
          <pc:docMk/>
          <pc:sldMk cId="1711303595" sldId="463"/>
        </pc:sldMkLst>
        <pc:spChg chg="mod">
          <ac:chgData name="Shafer, Ethan H MAJ" userId="505e747c-87be-44c0-94c2-fc4c31a873c1" providerId="ADAL" clId="{6F7BCDAB-1392-4100-B7F3-62F864446860}" dt="2024-07-19T07:51:20.957" v="478" actId="20577"/>
          <ac:spMkLst>
            <pc:docMk/>
            <pc:sldMk cId="1711303595" sldId="463"/>
            <ac:spMk id="2" creationId="{6097F26D-C1C4-B4E8-044B-7DFA5800ACC1}"/>
          </ac:spMkLst>
        </pc:spChg>
        <pc:spChg chg="add del">
          <ac:chgData name="Shafer, Ethan H MAJ" userId="505e747c-87be-44c0-94c2-fc4c31a873c1" providerId="ADAL" clId="{6F7BCDAB-1392-4100-B7F3-62F864446860}" dt="2024-07-19T08:05:51.518" v="943"/>
          <ac:spMkLst>
            <pc:docMk/>
            <pc:sldMk cId="1711303595" sldId="463"/>
            <ac:spMk id="3" creationId="{84C600B3-6BED-12E1-7819-5D3BAEECF237}"/>
          </ac:spMkLst>
        </pc:spChg>
        <pc:spChg chg="add mod">
          <ac:chgData name="Shafer, Ethan H MAJ" userId="505e747c-87be-44c0-94c2-fc4c31a873c1" providerId="ADAL" clId="{6F7BCDAB-1392-4100-B7F3-62F864446860}" dt="2024-07-19T08:05:51.509" v="942"/>
          <ac:spMkLst>
            <pc:docMk/>
            <pc:sldMk cId="1711303595" sldId="463"/>
            <ac:spMk id="9" creationId="{6FADC1D4-A2A4-9D5F-CA8D-BF02F7B186CC}"/>
          </ac:spMkLst>
        </pc:spChg>
        <pc:spChg chg="add mod">
          <ac:chgData name="Shafer, Ethan H MAJ" userId="505e747c-87be-44c0-94c2-fc4c31a873c1" providerId="ADAL" clId="{6F7BCDAB-1392-4100-B7F3-62F864446860}" dt="2024-07-19T08:12:49.951" v="1451" actId="114"/>
          <ac:spMkLst>
            <pc:docMk/>
            <pc:sldMk cId="1711303595" sldId="463"/>
            <ac:spMk id="10" creationId="{904EA52F-820A-2686-6FB0-DB584F4834BE}"/>
          </ac:spMkLst>
        </pc:spChg>
        <pc:picChg chg="add del mod ord">
          <ac:chgData name="Shafer, Ethan H MAJ" userId="505e747c-87be-44c0-94c2-fc4c31a873c1" providerId="ADAL" clId="{6F7BCDAB-1392-4100-B7F3-62F864446860}" dt="2024-07-19T08:05:42.785" v="940" actId="22"/>
          <ac:picMkLst>
            <pc:docMk/>
            <pc:sldMk cId="1711303595" sldId="463"/>
            <ac:picMk id="8" creationId="{DBF24B62-468D-378D-69BC-304DD50B1541}"/>
          </ac:picMkLst>
        </pc:picChg>
      </pc:sldChg>
      <pc:sldChg chg="new del">
        <pc:chgData name="Shafer, Ethan H MAJ" userId="505e747c-87be-44c0-94c2-fc4c31a873c1" providerId="ADAL" clId="{6F7BCDAB-1392-4100-B7F3-62F864446860}" dt="2024-07-20T03:09:22.122" v="2249" actId="47"/>
        <pc:sldMkLst>
          <pc:docMk/>
          <pc:sldMk cId="2047779688" sldId="463"/>
        </pc:sldMkLst>
      </pc:sldChg>
      <pc:sldChg chg="modSp add mod modNotesTx">
        <pc:chgData name="Shafer, Ethan H MAJ" userId="505e747c-87be-44c0-94c2-fc4c31a873c1" providerId="ADAL" clId="{6F7BCDAB-1392-4100-B7F3-62F864446860}" dt="2024-07-20T03:13:38.328" v="2482" actId="5793"/>
        <pc:sldMkLst>
          <pc:docMk/>
          <pc:sldMk cId="395521512" sldId="464"/>
        </pc:sldMkLst>
        <pc:spChg chg="mod">
          <ac:chgData name="Shafer, Ethan H MAJ" userId="505e747c-87be-44c0-94c2-fc4c31a873c1" providerId="ADAL" clId="{6F7BCDAB-1392-4100-B7F3-62F864446860}" dt="2024-07-20T03:09:48.358" v="2304" actId="20577"/>
          <ac:spMkLst>
            <pc:docMk/>
            <pc:sldMk cId="395521512" sldId="464"/>
            <ac:spMk id="11" creationId="{F4E0BDA0-F8EA-C18F-17C1-E6FF82571F45}"/>
          </ac:spMkLst>
        </pc:spChg>
        <pc:spChg chg="mod">
          <ac:chgData name="Shafer, Ethan H MAJ" userId="505e747c-87be-44c0-94c2-fc4c31a873c1" providerId="ADAL" clId="{6F7BCDAB-1392-4100-B7F3-62F864446860}" dt="2024-07-20T03:09:27.500" v="2252" actId="20577"/>
          <ac:spMkLst>
            <pc:docMk/>
            <pc:sldMk cId="395521512" sldId="464"/>
            <ac:spMk id="12" creationId="{B452439A-8D4D-E0C4-31F7-1E180723707F}"/>
          </ac:spMkLst>
        </pc:spChg>
      </pc:sldChg>
      <pc:sldChg chg="addSp delSp modSp new del mod ord setBg modNotesTx">
        <pc:chgData name="Shafer, Ethan H MAJ" userId="505e747c-87be-44c0-94c2-fc4c31a873c1" providerId="ADAL" clId="{6F7BCDAB-1392-4100-B7F3-62F864446860}" dt="2024-07-20T02:21:42.771" v="1953" actId="47"/>
        <pc:sldMkLst>
          <pc:docMk/>
          <pc:sldMk cId="3428637591" sldId="464"/>
        </pc:sldMkLst>
        <pc:spChg chg="mod">
          <ac:chgData name="Shafer, Ethan H MAJ" userId="505e747c-87be-44c0-94c2-fc4c31a873c1" providerId="ADAL" clId="{6F7BCDAB-1392-4100-B7F3-62F864446860}" dt="2024-07-19T08:03:47.049" v="938" actId="20577"/>
          <ac:spMkLst>
            <pc:docMk/>
            <pc:sldMk cId="3428637591" sldId="464"/>
            <ac:spMk id="2" creationId="{E18179CB-129A-881D-BDD3-073D253D19F9}"/>
          </ac:spMkLst>
        </pc:spChg>
        <pc:spChg chg="del">
          <ac:chgData name="Shafer, Ethan H MAJ" userId="505e747c-87be-44c0-94c2-fc4c31a873c1" providerId="ADAL" clId="{6F7BCDAB-1392-4100-B7F3-62F864446860}" dt="2024-07-19T08:03:13.633" v="881"/>
          <ac:spMkLst>
            <pc:docMk/>
            <pc:sldMk cId="3428637591" sldId="464"/>
            <ac:spMk id="3" creationId="{DDFEC837-FE17-A6C5-D40F-D02C928EC6D3}"/>
          </ac:spMkLst>
        </pc:spChg>
        <pc:spChg chg="mod ord">
          <ac:chgData name="Shafer, Ethan H MAJ" userId="505e747c-87be-44c0-94c2-fc4c31a873c1" providerId="ADAL" clId="{6F7BCDAB-1392-4100-B7F3-62F864446860}" dt="2024-07-19T08:03:35.318" v="888" actId="26606"/>
          <ac:spMkLst>
            <pc:docMk/>
            <pc:sldMk cId="3428637591" sldId="464"/>
            <ac:spMk id="4" creationId="{4888A3A6-B1F8-9BDF-E72A-C285ED6BE89B}"/>
          </ac:spMkLst>
        </pc:spChg>
        <pc:spChg chg="mod ord">
          <ac:chgData name="Shafer, Ethan H MAJ" userId="505e747c-87be-44c0-94c2-fc4c31a873c1" providerId="ADAL" clId="{6F7BCDAB-1392-4100-B7F3-62F864446860}" dt="2024-07-19T08:03:35.318" v="888" actId="26606"/>
          <ac:spMkLst>
            <pc:docMk/>
            <pc:sldMk cId="3428637591" sldId="464"/>
            <ac:spMk id="5" creationId="{0FF2846E-9A9B-F460-60D9-A350315EBCDD}"/>
          </ac:spMkLst>
        </pc:spChg>
        <pc:spChg chg="mod ord">
          <ac:chgData name="Shafer, Ethan H MAJ" userId="505e747c-87be-44c0-94c2-fc4c31a873c1" providerId="ADAL" clId="{6F7BCDAB-1392-4100-B7F3-62F864446860}" dt="2024-07-19T08:03:35.318" v="888" actId="26606"/>
          <ac:spMkLst>
            <pc:docMk/>
            <pc:sldMk cId="3428637591" sldId="464"/>
            <ac:spMk id="6" creationId="{D62A9EE6-D163-6524-B21F-3964E3620B1B}"/>
          </ac:spMkLst>
        </pc:spChg>
        <pc:spChg chg="add del mod">
          <ac:chgData name="Shafer, Ethan H MAJ" userId="505e747c-87be-44c0-94c2-fc4c31a873c1" providerId="ADAL" clId="{6F7BCDAB-1392-4100-B7F3-62F864446860}" dt="2024-07-19T08:03:14.997" v="882"/>
          <ac:spMkLst>
            <pc:docMk/>
            <pc:sldMk cId="3428637591" sldId="464"/>
            <ac:spMk id="7" creationId="{D5456297-9A0F-A098-A957-EA34A6C0E7A8}"/>
          </ac:spMkLst>
        </pc:spChg>
        <pc:spChg chg="add del mod">
          <ac:chgData name="Shafer, Ethan H MAJ" userId="505e747c-87be-44c0-94c2-fc4c31a873c1" providerId="ADAL" clId="{6F7BCDAB-1392-4100-B7F3-62F864446860}" dt="2024-07-19T08:03:21.413" v="883"/>
          <ac:spMkLst>
            <pc:docMk/>
            <pc:sldMk cId="3428637591" sldId="464"/>
            <ac:spMk id="8" creationId="{90A71F04-BA2F-FB45-72F6-7A4F134C5AA0}"/>
          </ac:spMkLst>
        </pc:spChg>
        <pc:spChg chg="add del mod">
          <ac:chgData name="Shafer, Ethan H MAJ" userId="505e747c-87be-44c0-94c2-fc4c31a873c1" providerId="ADAL" clId="{6F7BCDAB-1392-4100-B7F3-62F864446860}" dt="2024-07-19T08:03:28.802" v="884" actId="22"/>
          <ac:spMkLst>
            <pc:docMk/>
            <pc:sldMk cId="3428637591" sldId="464"/>
            <ac:spMk id="9" creationId="{A0C6CE55-5E20-91A5-3316-25699E10366F}"/>
          </ac:spMkLst>
        </pc:spChg>
        <pc:spChg chg="add">
          <ac:chgData name="Shafer, Ethan H MAJ" userId="505e747c-87be-44c0-94c2-fc4c31a873c1" providerId="ADAL" clId="{6F7BCDAB-1392-4100-B7F3-62F864446860}" dt="2024-07-19T08:03:35.318" v="888" actId="26606"/>
          <ac:spMkLst>
            <pc:docMk/>
            <pc:sldMk cId="3428637591" sldId="464"/>
            <ac:spMk id="15" creationId="{A086FBB1-32EC-D54C-8D54-B6CA5F964B22}"/>
          </ac:spMkLst>
        </pc:spChg>
        <pc:spChg chg="add del">
          <ac:chgData name="Shafer, Ethan H MAJ" userId="505e747c-87be-44c0-94c2-fc4c31a873c1" providerId="ADAL" clId="{6F7BCDAB-1392-4100-B7F3-62F864446860}" dt="2024-07-19T08:03:35.287" v="887" actId="26606"/>
          <ac:spMkLst>
            <pc:docMk/>
            <pc:sldMk cId="3428637591" sldId="464"/>
            <ac:spMk id="16" creationId="{C43A114B-CAF8-402E-A898-DEE2C2022EBD}"/>
          </ac:spMkLst>
        </pc:spChg>
        <pc:spChg chg="add del">
          <ac:chgData name="Shafer, Ethan H MAJ" userId="505e747c-87be-44c0-94c2-fc4c31a873c1" providerId="ADAL" clId="{6F7BCDAB-1392-4100-B7F3-62F864446860}" dt="2024-07-19T08:03:35.287" v="887" actId="26606"/>
          <ac:spMkLst>
            <pc:docMk/>
            <pc:sldMk cId="3428637591" sldId="464"/>
            <ac:spMk id="18" creationId="{64E68BB1-DCF6-49AB-8FF1-7E68DCBCD111}"/>
          </ac:spMkLst>
        </pc:spChg>
        <pc:spChg chg="add del">
          <ac:chgData name="Shafer, Ethan H MAJ" userId="505e747c-87be-44c0-94c2-fc4c31a873c1" providerId="ADAL" clId="{6F7BCDAB-1392-4100-B7F3-62F864446860}" dt="2024-07-19T08:03:35.287" v="887" actId="26606"/>
          <ac:spMkLst>
            <pc:docMk/>
            <pc:sldMk cId="3428637591" sldId="464"/>
            <ac:spMk id="20" creationId="{DA9B8539-604B-420E-BA1B-0A2E64CD7C72}"/>
          </ac:spMkLst>
        </pc:spChg>
        <pc:spChg chg="add del">
          <ac:chgData name="Shafer, Ethan H MAJ" userId="505e747c-87be-44c0-94c2-fc4c31a873c1" providerId="ADAL" clId="{6F7BCDAB-1392-4100-B7F3-62F864446860}" dt="2024-07-19T08:03:35.287" v="887" actId="26606"/>
          <ac:spMkLst>
            <pc:docMk/>
            <pc:sldMk cId="3428637591" sldId="464"/>
            <ac:spMk id="22" creationId="{7236CAA2-54C3-4136-B0CC-6837B14D8143}"/>
          </ac:spMkLst>
        </pc:spChg>
        <pc:spChg chg="add del">
          <ac:chgData name="Shafer, Ethan H MAJ" userId="505e747c-87be-44c0-94c2-fc4c31a873c1" providerId="ADAL" clId="{6F7BCDAB-1392-4100-B7F3-62F864446860}" dt="2024-07-19T08:03:35.287" v="887" actId="26606"/>
          <ac:spMkLst>
            <pc:docMk/>
            <pc:sldMk cId="3428637591" sldId="464"/>
            <ac:spMk id="24" creationId="{40F86E67-9E86-453F-92BC-648189829C2F}"/>
          </ac:spMkLst>
        </pc:spChg>
        <pc:spChg chg="add del">
          <ac:chgData name="Shafer, Ethan H MAJ" userId="505e747c-87be-44c0-94c2-fc4c31a873c1" providerId="ADAL" clId="{6F7BCDAB-1392-4100-B7F3-62F864446860}" dt="2024-07-19T08:03:35.287" v="887" actId="26606"/>
          <ac:spMkLst>
            <pc:docMk/>
            <pc:sldMk cId="3428637591" sldId="464"/>
            <ac:spMk id="26" creationId="{F73C5439-21D4-46F3-9CF4-FF1CE786FF15}"/>
          </ac:spMkLst>
        </pc:spChg>
        <pc:spChg chg="add">
          <ac:chgData name="Shafer, Ethan H MAJ" userId="505e747c-87be-44c0-94c2-fc4c31a873c1" providerId="ADAL" clId="{6F7BCDAB-1392-4100-B7F3-62F864446860}" dt="2024-07-19T08:03:35.318" v="888" actId="26606"/>
          <ac:spMkLst>
            <pc:docMk/>
            <pc:sldMk cId="3428637591" sldId="464"/>
            <ac:spMk id="28" creationId="{C4EF29AB-620C-4783-9B23-EACEB54D7836}"/>
          </ac:spMkLst>
        </pc:spChg>
        <pc:grpChg chg="add">
          <ac:chgData name="Shafer, Ethan H MAJ" userId="505e747c-87be-44c0-94c2-fc4c31a873c1" providerId="ADAL" clId="{6F7BCDAB-1392-4100-B7F3-62F864446860}" dt="2024-07-19T08:03:35.318" v="888" actId="26606"/>
          <ac:grpSpMkLst>
            <pc:docMk/>
            <pc:sldMk cId="3428637591" sldId="464"/>
            <ac:grpSpMk id="29" creationId="{A2FC4F8C-DCFB-41A7-9587-B6E49A20404A}"/>
          </ac:grpSpMkLst>
        </pc:grpChg>
        <pc:picChg chg="add mod ord">
          <ac:chgData name="Shafer, Ethan H MAJ" userId="505e747c-87be-44c0-94c2-fc4c31a873c1" providerId="ADAL" clId="{6F7BCDAB-1392-4100-B7F3-62F864446860}" dt="2024-07-19T08:03:35.318" v="888" actId="26606"/>
          <ac:picMkLst>
            <pc:docMk/>
            <pc:sldMk cId="3428637591" sldId="464"/>
            <ac:picMk id="11" creationId="{275F551F-7A6D-8B19-70C0-7C657212B0E2}"/>
          </ac:picMkLst>
        </pc:picChg>
      </pc:sldChg>
      <pc:sldChg chg="del">
        <pc:chgData name="Shafer, Ethan H MAJ" userId="505e747c-87be-44c0-94c2-fc4c31a873c1" providerId="ADAL" clId="{6F7BCDAB-1392-4100-B7F3-62F864446860}" dt="2024-07-19T04:43:04.936" v="37" actId="47"/>
        <pc:sldMkLst>
          <pc:docMk/>
          <pc:sldMk cId="4069232263" sldId="464"/>
        </pc:sldMkLst>
      </pc:sldChg>
      <pc:sldChg chg="del">
        <pc:chgData name="Shafer, Ethan H MAJ" userId="505e747c-87be-44c0-94c2-fc4c31a873c1" providerId="ADAL" clId="{6F7BCDAB-1392-4100-B7F3-62F864446860}" dt="2024-07-19T04:43:04.936" v="37" actId="47"/>
        <pc:sldMkLst>
          <pc:docMk/>
          <pc:sldMk cId="2039602511" sldId="465"/>
        </pc:sldMkLst>
      </pc:sldChg>
      <pc:sldChg chg="addSp delSp modSp new mod modClrScheme chgLayout">
        <pc:chgData name="Shafer, Ethan H MAJ" userId="505e747c-87be-44c0-94c2-fc4c31a873c1" providerId="ADAL" clId="{6F7BCDAB-1392-4100-B7F3-62F864446860}" dt="2024-07-20T03:43:53.919" v="2677" actId="20577"/>
        <pc:sldMkLst>
          <pc:docMk/>
          <pc:sldMk cId="3278906587" sldId="465"/>
        </pc:sldMkLst>
        <pc:spChg chg="mod ord">
          <ac:chgData name="Shafer, Ethan H MAJ" userId="505e747c-87be-44c0-94c2-fc4c31a873c1" providerId="ADAL" clId="{6F7BCDAB-1392-4100-B7F3-62F864446860}" dt="2024-07-20T03:17:14.997" v="2495" actId="700"/>
          <ac:spMkLst>
            <pc:docMk/>
            <pc:sldMk cId="3278906587" sldId="465"/>
            <ac:spMk id="2" creationId="{6396E5D5-62CF-6738-6618-D778A005BBDC}"/>
          </ac:spMkLst>
        </pc:spChg>
        <pc:spChg chg="mod ord">
          <ac:chgData name="Shafer, Ethan H MAJ" userId="505e747c-87be-44c0-94c2-fc4c31a873c1" providerId="ADAL" clId="{6F7BCDAB-1392-4100-B7F3-62F864446860}" dt="2024-07-20T03:17:14.997" v="2495" actId="700"/>
          <ac:spMkLst>
            <pc:docMk/>
            <pc:sldMk cId="3278906587" sldId="465"/>
            <ac:spMk id="3" creationId="{90674732-FC82-13CD-4876-5A99CB6128C7}"/>
          </ac:spMkLst>
        </pc:spChg>
        <pc:spChg chg="mod ord">
          <ac:chgData name="Shafer, Ethan H MAJ" userId="505e747c-87be-44c0-94c2-fc4c31a873c1" providerId="ADAL" clId="{6F7BCDAB-1392-4100-B7F3-62F864446860}" dt="2024-07-20T03:17:14.997" v="2495" actId="700"/>
          <ac:spMkLst>
            <pc:docMk/>
            <pc:sldMk cId="3278906587" sldId="465"/>
            <ac:spMk id="4" creationId="{8666B325-E5BF-D2D5-E5E1-BCCFEBC93352}"/>
          </ac:spMkLst>
        </pc:spChg>
        <pc:spChg chg="add mod ord">
          <ac:chgData name="Shafer, Ethan H MAJ" userId="505e747c-87be-44c0-94c2-fc4c31a873c1" providerId="ADAL" clId="{6F7BCDAB-1392-4100-B7F3-62F864446860}" dt="2024-07-20T03:17:14.997" v="2495" actId="700"/>
          <ac:spMkLst>
            <pc:docMk/>
            <pc:sldMk cId="3278906587" sldId="465"/>
            <ac:spMk id="5" creationId="{84513F9A-D31B-C34A-B127-BD7A5DF0C4D1}"/>
          </ac:spMkLst>
        </pc:spChg>
        <pc:spChg chg="add del mod ord">
          <ac:chgData name="Shafer, Ethan H MAJ" userId="505e747c-87be-44c0-94c2-fc4c31a873c1" providerId="ADAL" clId="{6F7BCDAB-1392-4100-B7F3-62F864446860}" dt="2024-07-20T03:17:14.997" v="2495" actId="700"/>
          <ac:spMkLst>
            <pc:docMk/>
            <pc:sldMk cId="3278906587" sldId="465"/>
            <ac:spMk id="6" creationId="{BECE08DC-4521-ADDA-ADE4-229C79DE6105}"/>
          </ac:spMkLst>
        </pc:spChg>
        <pc:spChg chg="add mod ord">
          <ac:chgData name="Shafer, Ethan H MAJ" userId="505e747c-87be-44c0-94c2-fc4c31a873c1" providerId="ADAL" clId="{6F7BCDAB-1392-4100-B7F3-62F864446860}" dt="2024-07-20T03:43:53.919" v="2677" actId="20577"/>
          <ac:spMkLst>
            <pc:docMk/>
            <pc:sldMk cId="3278906587" sldId="465"/>
            <ac:spMk id="7" creationId="{ADA6B4EE-0AF8-8FA8-DB3F-D8F7D6392C77}"/>
          </ac:spMkLst>
        </pc:spChg>
      </pc:sldChg>
      <pc:sldChg chg="modSp new del mod">
        <pc:chgData name="Shafer, Ethan H MAJ" userId="505e747c-87be-44c0-94c2-fc4c31a873c1" providerId="ADAL" clId="{6F7BCDAB-1392-4100-B7F3-62F864446860}" dt="2024-07-20T02:21:42.771" v="1953" actId="47"/>
        <pc:sldMkLst>
          <pc:docMk/>
          <pc:sldMk cId="3756265059" sldId="465"/>
        </pc:sldMkLst>
        <pc:spChg chg="mod">
          <ac:chgData name="Shafer, Ethan H MAJ" userId="505e747c-87be-44c0-94c2-fc4c31a873c1" providerId="ADAL" clId="{6F7BCDAB-1392-4100-B7F3-62F864446860}" dt="2024-07-19T08:07:42.134" v="1026" actId="20577"/>
          <ac:spMkLst>
            <pc:docMk/>
            <pc:sldMk cId="3756265059" sldId="465"/>
            <ac:spMk id="2" creationId="{663C6B9C-074F-34F9-2C62-601A1A2E17F0}"/>
          </ac:spMkLst>
        </pc:spChg>
        <pc:spChg chg="mod">
          <ac:chgData name="Shafer, Ethan H MAJ" userId="505e747c-87be-44c0-94c2-fc4c31a873c1" providerId="ADAL" clId="{6F7BCDAB-1392-4100-B7F3-62F864446860}" dt="2024-07-19T08:12:40.828" v="1450" actId="20577"/>
          <ac:spMkLst>
            <pc:docMk/>
            <pc:sldMk cId="3756265059" sldId="465"/>
            <ac:spMk id="3" creationId="{BDF70CF3-B562-FBB0-144F-7016501BF2E9}"/>
          </ac:spMkLst>
        </pc:spChg>
      </pc:sldChg>
      <pc:sldChg chg="modSp add mod modAnim modNotesTx">
        <pc:chgData name="Shafer, Ethan H MAJ" userId="505e747c-87be-44c0-94c2-fc4c31a873c1" providerId="ADAL" clId="{6F7BCDAB-1392-4100-B7F3-62F864446860}" dt="2024-07-20T03:50:54.375" v="2894" actId="20577"/>
        <pc:sldMkLst>
          <pc:docMk/>
          <pc:sldMk cId="394728835" sldId="466"/>
        </pc:sldMkLst>
        <pc:spChg chg="mod">
          <ac:chgData name="Shafer, Ethan H MAJ" userId="505e747c-87be-44c0-94c2-fc4c31a873c1" providerId="ADAL" clId="{6F7BCDAB-1392-4100-B7F3-62F864446860}" dt="2024-07-20T03:49:47.544" v="2849" actId="1036"/>
          <ac:spMkLst>
            <pc:docMk/>
            <pc:sldMk cId="394728835" sldId="466"/>
            <ac:spMk id="11" creationId="{F4E0BDA0-F8EA-C18F-17C1-E6FF82571F45}"/>
          </ac:spMkLst>
        </pc:spChg>
        <pc:spChg chg="mod">
          <ac:chgData name="Shafer, Ethan H MAJ" userId="505e747c-87be-44c0-94c2-fc4c31a873c1" providerId="ADAL" clId="{6F7BCDAB-1392-4100-B7F3-62F864446860}" dt="2024-07-20T03:47:00.360" v="2690" actId="20577"/>
          <ac:spMkLst>
            <pc:docMk/>
            <pc:sldMk cId="394728835" sldId="466"/>
            <ac:spMk id="12" creationId="{B452439A-8D4D-E0C4-31F7-1E180723707F}"/>
          </ac:spMkLst>
        </pc:spChg>
        <pc:graphicFrameChg chg="mod modGraphic">
          <ac:chgData name="Shafer, Ethan H MAJ" userId="505e747c-87be-44c0-94c2-fc4c31a873c1" providerId="ADAL" clId="{6F7BCDAB-1392-4100-B7F3-62F864446860}" dt="2024-07-20T03:50:54.375" v="2894" actId="20577"/>
          <ac:graphicFrameMkLst>
            <pc:docMk/>
            <pc:sldMk cId="394728835" sldId="466"/>
            <ac:graphicFrameMk id="14" creationId="{FD71772A-E6FB-8D23-FAA5-CDD9D635AAA6}"/>
          </ac:graphicFrameMkLst>
        </pc:graphicFrameChg>
        <pc:graphicFrameChg chg="mod modGraphic">
          <ac:chgData name="Shafer, Ethan H MAJ" userId="505e747c-87be-44c0-94c2-fc4c31a873c1" providerId="ADAL" clId="{6F7BCDAB-1392-4100-B7F3-62F864446860}" dt="2024-07-20T03:49:43.857" v="2834" actId="1036"/>
          <ac:graphicFrameMkLst>
            <pc:docMk/>
            <pc:sldMk cId="394728835" sldId="466"/>
            <ac:graphicFrameMk id="16" creationId="{7195B641-68CE-57F4-9735-8D12B334A664}"/>
          </ac:graphicFrameMkLst>
        </pc:graphicFrameChg>
      </pc:sldChg>
      <pc:sldChg chg="addSp delSp modSp new del mod modClrScheme chgLayout modNotesTx">
        <pc:chgData name="Shafer, Ethan H MAJ" userId="505e747c-87be-44c0-94c2-fc4c31a873c1" providerId="ADAL" clId="{6F7BCDAB-1392-4100-B7F3-62F864446860}" dt="2024-07-20T02:21:42.771" v="1953" actId="47"/>
        <pc:sldMkLst>
          <pc:docMk/>
          <pc:sldMk cId="2248326016" sldId="466"/>
        </pc:sldMkLst>
        <pc:spChg chg="mod ord">
          <ac:chgData name="Shafer, Ethan H MAJ" userId="505e747c-87be-44c0-94c2-fc4c31a873c1" providerId="ADAL" clId="{6F7BCDAB-1392-4100-B7F3-62F864446860}" dt="2024-07-19T08:18:48.938" v="1591" actId="700"/>
          <ac:spMkLst>
            <pc:docMk/>
            <pc:sldMk cId="2248326016" sldId="466"/>
            <ac:spMk id="2" creationId="{9D85DADF-97B6-A0B0-8B4A-FD450A92A1C0}"/>
          </ac:spMkLst>
        </pc:spChg>
        <pc:spChg chg="mod ord">
          <ac:chgData name="Shafer, Ethan H MAJ" userId="505e747c-87be-44c0-94c2-fc4c31a873c1" providerId="ADAL" clId="{6F7BCDAB-1392-4100-B7F3-62F864446860}" dt="2024-07-19T08:18:48.938" v="1591" actId="700"/>
          <ac:spMkLst>
            <pc:docMk/>
            <pc:sldMk cId="2248326016" sldId="466"/>
            <ac:spMk id="3" creationId="{5586C99A-7470-7AC3-07E4-1393DFF86BC9}"/>
          </ac:spMkLst>
        </pc:spChg>
        <pc:spChg chg="mod ord">
          <ac:chgData name="Shafer, Ethan H MAJ" userId="505e747c-87be-44c0-94c2-fc4c31a873c1" providerId="ADAL" clId="{6F7BCDAB-1392-4100-B7F3-62F864446860}" dt="2024-07-19T08:18:48.938" v="1591" actId="700"/>
          <ac:spMkLst>
            <pc:docMk/>
            <pc:sldMk cId="2248326016" sldId="466"/>
            <ac:spMk id="4" creationId="{1FCE7859-B0F1-97AA-3452-F6EEB9172DCC}"/>
          </ac:spMkLst>
        </pc:spChg>
        <pc:spChg chg="mod ord">
          <ac:chgData name="Shafer, Ethan H MAJ" userId="505e747c-87be-44c0-94c2-fc4c31a873c1" providerId="ADAL" clId="{6F7BCDAB-1392-4100-B7F3-62F864446860}" dt="2024-07-19T08:18:48.938" v="1591" actId="700"/>
          <ac:spMkLst>
            <pc:docMk/>
            <pc:sldMk cId="2248326016" sldId="466"/>
            <ac:spMk id="5" creationId="{F6470999-80EE-62DE-D8CE-05EF26947744}"/>
          </ac:spMkLst>
        </pc:spChg>
        <pc:spChg chg="mod ord">
          <ac:chgData name="Shafer, Ethan H MAJ" userId="505e747c-87be-44c0-94c2-fc4c31a873c1" providerId="ADAL" clId="{6F7BCDAB-1392-4100-B7F3-62F864446860}" dt="2024-07-19T08:18:48.938" v="1591" actId="700"/>
          <ac:spMkLst>
            <pc:docMk/>
            <pc:sldMk cId="2248326016" sldId="466"/>
            <ac:spMk id="6" creationId="{588EF0AE-B0F2-776F-DA52-FDDCAAE754D6}"/>
          </ac:spMkLst>
        </pc:spChg>
        <pc:spChg chg="add del mod ord">
          <ac:chgData name="Shafer, Ethan H MAJ" userId="505e747c-87be-44c0-94c2-fc4c31a873c1" providerId="ADAL" clId="{6F7BCDAB-1392-4100-B7F3-62F864446860}" dt="2024-07-19T08:18:49.754" v="1592" actId="22"/>
          <ac:spMkLst>
            <pc:docMk/>
            <pc:sldMk cId="2248326016" sldId="466"/>
            <ac:spMk id="7" creationId="{432CEB37-95D9-7039-9F38-12A0F9F03DA7}"/>
          </ac:spMkLst>
        </pc:spChg>
        <pc:picChg chg="add mod ord">
          <ac:chgData name="Shafer, Ethan H MAJ" userId="505e747c-87be-44c0-94c2-fc4c31a873c1" providerId="ADAL" clId="{6F7BCDAB-1392-4100-B7F3-62F864446860}" dt="2024-07-19T08:18:57.170" v="1595" actId="1076"/>
          <ac:picMkLst>
            <pc:docMk/>
            <pc:sldMk cId="2248326016" sldId="466"/>
            <ac:picMk id="9" creationId="{57264E91-BFBC-7C4E-3C81-893C5DE7B3DC}"/>
          </ac:picMkLst>
        </pc:picChg>
      </pc:sldChg>
      <pc:sldChg chg="modSp add mod">
        <pc:chgData name="Shafer, Ethan H MAJ" userId="505e747c-87be-44c0-94c2-fc4c31a873c1" providerId="ADAL" clId="{6F7BCDAB-1392-4100-B7F3-62F864446860}" dt="2024-07-20T03:50:58.316" v="2895" actId="20577"/>
        <pc:sldMkLst>
          <pc:docMk/>
          <pc:sldMk cId="908757530" sldId="467"/>
        </pc:sldMkLst>
        <pc:spChg chg="mod">
          <ac:chgData name="Shafer, Ethan H MAJ" userId="505e747c-87be-44c0-94c2-fc4c31a873c1" providerId="ADAL" clId="{6F7BCDAB-1392-4100-B7F3-62F864446860}" dt="2024-07-20T03:50:58.316" v="2895" actId="20577"/>
          <ac:spMkLst>
            <pc:docMk/>
            <pc:sldMk cId="908757530" sldId="467"/>
            <ac:spMk id="11" creationId="{F4E0BDA0-F8EA-C18F-17C1-E6FF82571F45}"/>
          </ac:spMkLst>
        </pc:spChg>
        <pc:graphicFrameChg chg="modGraphic">
          <ac:chgData name="Shafer, Ethan H MAJ" userId="505e747c-87be-44c0-94c2-fc4c31a873c1" providerId="ADAL" clId="{6F7BCDAB-1392-4100-B7F3-62F864446860}" dt="2024-07-20T03:50:40.106" v="2888" actId="20577"/>
          <ac:graphicFrameMkLst>
            <pc:docMk/>
            <pc:sldMk cId="908757530" sldId="467"/>
            <ac:graphicFrameMk id="14" creationId="{FD71772A-E6FB-8D23-FAA5-CDD9D635AAA6}"/>
          </ac:graphicFrameMkLst>
        </pc:graphicFrameChg>
        <pc:graphicFrameChg chg="modGraphic">
          <ac:chgData name="Shafer, Ethan H MAJ" userId="505e747c-87be-44c0-94c2-fc4c31a873c1" providerId="ADAL" clId="{6F7BCDAB-1392-4100-B7F3-62F864446860}" dt="2024-07-20T03:50:43.092" v="2891" actId="20577"/>
          <ac:graphicFrameMkLst>
            <pc:docMk/>
            <pc:sldMk cId="908757530" sldId="467"/>
            <ac:graphicFrameMk id="16" creationId="{7195B641-68CE-57F4-9735-8D12B334A664}"/>
          </ac:graphicFrameMkLst>
        </pc:graphicFrameChg>
      </pc:sldChg>
      <pc:sldChg chg="addSp delSp modSp new del mod setBg modClrScheme chgLayout">
        <pc:chgData name="Shafer, Ethan H MAJ" userId="505e747c-87be-44c0-94c2-fc4c31a873c1" providerId="ADAL" clId="{6F7BCDAB-1392-4100-B7F3-62F864446860}" dt="2024-07-20T02:21:42.771" v="1953" actId="47"/>
        <pc:sldMkLst>
          <pc:docMk/>
          <pc:sldMk cId="2218854171" sldId="467"/>
        </pc:sldMkLst>
        <pc:spChg chg="del mod ord">
          <ac:chgData name="Shafer, Ethan H MAJ" userId="505e747c-87be-44c0-94c2-fc4c31a873c1" providerId="ADAL" clId="{6F7BCDAB-1392-4100-B7F3-62F864446860}" dt="2024-07-19T08:24:29.826" v="1739" actId="700"/>
          <ac:spMkLst>
            <pc:docMk/>
            <pc:sldMk cId="2218854171" sldId="467"/>
            <ac:spMk id="2" creationId="{9903D255-88F4-0E1F-E2F3-7CB7FB507CDA}"/>
          </ac:spMkLst>
        </pc:spChg>
        <pc:spChg chg="del mod ord">
          <ac:chgData name="Shafer, Ethan H MAJ" userId="505e747c-87be-44c0-94c2-fc4c31a873c1" providerId="ADAL" clId="{6F7BCDAB-1392-4100-B7F3-62F864446860}" dt="2024-07-19T08:24:29.826" v="1739" actId="700"/>
          <ac:spMkLst>
            <pc:docMk/>
            <pc:sldMk cId="2218854171" sldId="467"/>
            <ac:spMk id="3" creationId="{2BBA182A-099E-B678-144D-0507D71FBE20}"/>
          </ac:spMkLst>
        </pc:spChg>
        <pc:spChg chg="mod ord">
          <ac:chgData name="Shafer, Ethan H MAJ" userId="505e747c-87be-44c0-94c2-fc4c31a873c1" providerId="ADAL" clId="{6F7BCDAB-1392-4100-B7F3-62F864446860}" dt="2024-07-19T08:34:45.717" v="1760" actId="26606"/>
          <ac:spMkLst>
            <pc:docMk/>
            <pc:sldMk cId="2218854171" sldId="467"/>
            <ac:spMk id="4" creationId="{108BCDD4-1362-EFA4-523D-07810C5236DC}"/>
          </ac:spMkLst>
        </pc:spChg>
        <pc:spChg chg="mod ord">
          <ac:chgData name="Shafer, Ethan H MAJ" userId="505e747c-87be-44c0-94c2-fc4c31a873c1" providerId="ADAL" clId="{6F7BCDAB-1392-4100-B7F3-62F864446860}" dt="2024-07-19T08:34:45.717" v="1760" actId="26606"/>
          <ac:spMkLst>
            <pc:docMk/>
            <pc:sldMk cId="2218854171" sldId="467"/>
            <ac:spMk id="5" creationId="{D5243336-B4FC-0E54-5BA6-ABDA3B5E0690}"/>
          </ac:spMkLst>
        </pc:spChg>
        <pc:spChg chg="mod ord">
          <ac:chgData name="Shafer, Ethan H MAJ" userId="505e747c-87be-44c0-94c2-fc4c31a873c1" providerId="ADAL" clId="{6F7BCDAB-1392-4100-B7F3-62F864446860}" dt="2024-07-19T08:34:45.717" v="1760" actId="26606"/>
          <ac:spMkLst>
            <pc:docMk/>
            <pc:sldMk cId="2218854171" sldId="467"/>
            <ac:spMk id="6" creationId="{92B0C813-54A6-088F-2C6D-AAA642BA4BE7}"/>
          </ac:spMkLst>
        </pc:spChg>
        <pc:spChg chg="add mod ord">
          <ac:chgData name="Shafer, Ethan H MAJ" userId="505e747c-87be-44c0-94c2-fc4c31a873c1" providerId="ADAL" clId="{6F7BCDAB-1392-4100-B7F3-62F864446860}" dt="2024-07-19T08:34:45.717" v="1760" actId="26606"/>
          <ac:spMkLst>
            <pc:docMk/>
            <pc:sldMk cId="2218854171" sldId="467"/>
            <ac:spMk id="7" creationId="{3A1D1730-1467-87CE-3219-7E84F231FF6B}"/>
          </ac:spMkLst>
        </pc:spChg>
        <pc:spChg chg="add mod ord">
          <ac:chgData name="Shafer, Ethan H MAJ" userId="505e747c-87be-44c0-94c2-fc4c31a873c1" providerId="ADAL" clId="{6F7BCDAB-1392-4100-B7F3-62F864446860}" dt="2024-07-19T08:34:45.717" v="1760" actId="26606"/>
          <ac:spMkLst>
            <pc:docMk/>
            <pc:sldMk cId="2218854171" sldId="467"/>
            <ac:spMk id="8" creationId="{DD88E9E0-627A-17E2-C4DF-0CA8A65F5723}"/>
          </ac:spMkLst>
        </pc:spChg>
        <pc:spChg chg="add">
          <ac:chgData name="Shafer, Ethan H MAJ" userId="505e747c-87be-44c0-94c2-fc4c31a873c1" providerId="ADAL" clId="{6F7BCDAB-1392-4100-B7F3-62F864446860}" dt="2024-07-19T08:34:45.717" v="1760" actId="26606"/>
          <ac:spMkLst>
            <pc:docMk/>
            <pc:sldMk cId="2218854171" sldId="467"/>
            <ac:spMk id="4103" creationId="{C43A114B-CAF8-402E-A898-DEE2C2022EBD}"/>
          </ac:spMkLst>
        </pc:spChg>
        <pc:spChg chg="add">
          <ac:chgData name="Shafer, Ethan H MAJ" userId="505e747c-87be-44c0-94c2-fc4c31a873c1" providerId="ADAL" clId="{6F7BCDAB-1392-4100-B7F3-62F864446860}" dt="2024-07-19T08:34:45.717" v="1760" actId="26606"/>
          <ac:spMkLst>
            <pc:docMk/>
            <pc:sldMk cId="2218854171" sldId="467"/>
            <ac:spMk id="4105" creationId="{64E68BB1-DCF6-49AB-8FF1-7E68DCBCD111}"/>
          </ac:spMkLst>
        </pc:spChg>
        <pc:spChg chg="add">
          <ac:chgData name="Shafer, Ethan H MAJ" userId="505e747c-87be-44c0-94c2-fc4c31a873c1" providerId="ADAL" clId="{6F7BCDAB-1392-4100-B7F3-62F864446860}" dt="2024-07-19T08:34:45.717" v="1760" actId="26606"/>
          <ac:spMkLst>
            <pc:docMk/>
            <pc:sldMk cId="2218854171" sldId="467"/>
            <ac:spMk id="4107" creationId="{DA9B8539-604B-420E-BA1B-0A2E64CD7C72}"/>
          </ac:spMkLst>
        </pc:spChg>
        <pc:spChg chg="add">
          <ac:chgData name="Shafer, Ethan H MAJ" userId="505e747c-87be-44c0-94c2-fc4c31a873c1" providerId="ADAL" clId="{6F7BCDAB-1392-4100-B7F3-62F864446860}" dt="2024-07-19T08:34:45.717" v="1760" actId="26606"/>
          <ac:spMkLst>
            <pc:docMk/>
            <pc:sldMk cId="2218854171" sldId="467"/>
            <ac:spMk id="4109" creationId="{7236CAA2-54C3-4136-B0CC-6837B14D8143}"/>
          </ac:spMkLst>
        </pc:spChg>
        <pc:spChg chg="add">
          <ac:chgData name="Shafer, Ethan H MAJ" userId="505e747c-87be-44c0-94c2-fc4c31a873c1" providerId="ADAL" clId="{6F7BCDAB-1392-4100-B7F3-62F864446860}" dt="2024-07-19T08:34:45.717" v="1760" actId="26606"/>
          <ac:spMkLst>
            <pc:docMk/>
            <pc:sldMk cId="2218854171" sldId="467"/>
            <ac:spMk id="4111" creationId="{40F86E67-9E86-453F-92BC-648189829C2F}"/>
          </ac:spMkLst>
        </pc:spChg>
        <pc:spChg chg="add">
          <ac:chgData name="Shafer, Ethan H MAJ" userId="505e747c-87be-44c0-94c2-fc4c31a873c1" providerId="ADAL" clId="{6F7BCDAB-1392-4100-B7F3-62F864446860}" dt="2024-07-19T08:34:45.717" v="1760" actId="26606"/>
          <ac:spMkLst>
            <pc:docMk/>
            <pc:sldMk cId="2218854171" sldId="467"/>
            <ac:spMk id="4113" creationId="{F73C5439-21D4-46F3-9CF4-FF1CE786FF15}"/>
          </ac:spMkLst>
        </pc:spChg>
        <pc:grpChg chg="add">
          <ac:chgData name="Shafer, Ethan H MAJ" userId="505e747c-87be-44c0-94c2-fc4c31a873c1" providerId="ADAL" clId="{6F7BCDAB-1392-4100-B7F3-62F864446860}" dt="2024-07-19T08:34:45.717" v="1760" actId="26606"/>
          <ac:grpSpMkLst>
            <pc:docMk/>
            <pc:sldMk cId="2218854171" sldId="467"/>
            <ac:grpSpMk id="4115" creationId="{227140B8-92FC-43F0-8CCA-F40052CE502D}"/>
          </ac:grpSpMkLst>
        </pc:grpChg>
        <pc:picChg chg="add mod">
          <ac:chgData name="Shafer, Ethan H MAJ" userId="505e747c-87be-44c0-94c2-fc4c31a873c1" providerId="ADAL" clId="{6F7BCDAB-1392-4100-B7F3-62F864446860}" dt="2024-07-19T08:34:45.717" v="1760" actId="26606"/>
          <ac:picMkLst>
            <pc:docMk/>
            <pc:sldMk cId="2218854171" sldId="467"/>
            <ac:picMk id="4098" creationId="{9BC639BF-D23E-B797-5F96-8209B8098605}"/>
          </ac:picMkLst>
        </pc:picChg>
      </pc:sldChg>
      <pc:sldChg chg="del">
        <pc:chgData name="Shafer, Ethan H MAJ" userId="505e747c-87be-44c0-94c2-fc4c31a873c1" providerId="ADAL" clId="{6F7BCDAB-1392-4100-B7F3-62F864446860}" dt="2024-07-19T04:43:04.936" v="37" actId="47"/>
        <pc:sldMkLst>
          <pc:docMk/>
          <pc:sldMk cId="3144270320" sldId="467"/>
        </pc:sldMkLst>
      </pc:sldChg>
      <pc:sldChg chg="del">
        <pc:chgData name="Shafer, Ethan H MAJ" userId="505e747c-87be-44c0-94c2-fc4c31a873c1" providerId="ADAL" clId="{6F7BCDAB-1392-4100-B7F3-62F864446860}" dt="2024-07-19T04:43:11.785" v="39" actId="47"/>
        <pc:sldMkLst>
          <pc:docMk/>
          <pc:sldMk cId="218695927" sldId="468"/>
        </pc:sldMkLst>
      </pc:sldChg>
      <pc:sldChg chg="modSp add mod modAnim modNotesTx">
        <pc:chgData name="Shafer, Ethan H MAJ" userId="505e747c-87be-44c0-94c2-fc4c31a873c1" providerId="ADAL" clId="{6F7BCDAB-1392-4100-B7F3-62F864446860}" dt="2024-07-20T03:54:53.828" v="2963" actId="20577"/>
        <pc:sldMkLst>
          <pc:docMk/>
          <pc:sldMk cId="1647261180" sldId="468"/>
        </pc:sldMkLst>
        <pc:spChg chg="mod">
          <ac:chgData name="Shafer, Ethan H MAJ" userId="505e747c-87be-44c0-94c2-fc4c31a873c1" providerId="ADAL" clId="{6F7BCDAB-1392-4100-B7F3-62F864446860}" dt="2024-07-20T03:54:24.296" v="2925" actId="1076"/>
          <ac:spMkLst>
            <pc:docMk/>
            <pc:sldMk cId="1647261180" sldId="468"/>
            <ac:spMk id="11" creationId="{F4E0BDA0-F8EA-C18F-17C1-E6FF82571F45}"/>
          </ac:spMkLst>
        </pc:spChg>
        <pc:spChg chg="mod">
          <ac:chgData name="Shafer, Ethan H MAJ" userId="505e747c-87be-44c0-94c2-fc4c31a873c1" providerId="ADAL" clId="{6F7BCDAB-1392-4100-B7F3-62F864446860}" dt="2024-07-20T03:52:46.416" v="2901" actId="20577"/>
          <ac:spMkLst>
            <pc:docMk/>
            <pc:sldMk cId="1647261180" sldId="468"/>
            <ac:spMk id="12" creationId="{B452439A-8D4D-E0C4-31F7-1E180723707F}"/>
          </ac:spMkLst>
        </pc:spChg>
        <pc:graphicFrameChg chg="modGraphic">
          <ac:chgData name="Shafer, Ethan H MAJ" userId="505e747c-87be-44c0-94c2-fc4c31a873c1" providerId="ADAL" clId="{6F7BCDAB-1392-4100-B7F3-62F864446860}" dt="2024-07-20T03:54:11.530" v="2922" actId="20577"/>
          <ac:graphicFrameMkLst>
            <pc:docMk/>
            <pc:sldMk cId="1647261180" sldId="468"/>
            <ac:graphicFrameMk id="16" creationId="{7195B641-68CE-57F4-9735-8D12B334A664}"/>
          </ac:graphicFrameMkLst>
        </pc:graphicFrameChg>
      </pc:sldChg>
      <pc:sldChg chg="addSp delSp modSp new mod setBg modClrScheme chgLayout">
        <pc:chgData name="Shafer, Ethan H MAJ" userId="505e747c-87be-44c0-94c2-fc4c31a873c1" providerId="ADAL" clId="{6F7BCDAB-1392-4100-B7F3-62F864446860}" dt="2024-07-21T00:47:26.003" v="4791" actId="20577"/>
        <pc:sldMkLst>
          <pc:docMk/>
          <pc:sldMk cId="2716075176" sldId="469"/>
        </pc:sldMkLst>
        <pc:spChg chg="mod ord">
          <ac:chgData name="Shafer, Ethan H MAJ" userId="505e747c-87be-44c0-94c2-fc4c31a873c1" providerId="ADAL" clId="{6F7BCDAB-1392-4100-B7F3-62F864446860}" dt="2024-07-20T05:19:41.559" v="3183" actId="26606"/>
          <ac:spMkLst>
            <pc:docMk/>
            <pc:sldMk cId="2716075176" sldId="469"/>
            <ac:spMk id="2" creationId="{0540820A-0D4C-A519-493B-9FF6E0FD787B}"/>
          </ac:spMkLst>
        </pc:spChg>
        <pc:spChg chg="mod ord">
          <ac:chgData name="Shafer, Ethan H MAJ" userId="505e747c-87be-44c0-94c2-fc4c31a873c1" providerId="ADAL" clId="{6F7BCDAB-1392-4100-B7F3-62F864446860}" dt="2024-07-20T05:19:41.559" v="3183" actId="26606"/>
          <ac:spMkLst>
            <pc:docMk/>
            <pc:sldMk cId="2716075176" sldId="469"/>
            <ac:spMk id="3" creationId="{92364B0A-442E-6731-E489-557C536C1CFD}"/>
          </ac:spMkLst>
        </pc:spChg>
        <pc:spChg chg="mod ord">
          <ac:chgData name="Shafer, Ethan H MAJ" userId="505e747c-87be-44c0-94c2-fc4c31a873c1" providerId="ADAL" clId="{6F7BCDAB-1392-4100-B7F3-62F864446860}" dt="2024-07-20T05:19:41.559" v="3183" actId="26606"/>
          <ac:spMkLst>
            <pc:docMk/>
            <pc:sldMk cId="2716075176" sldId="469"/>
            <ac:spMk id="4" creationId="{1CA2C578-C586-859A-EE53-91ED22F85B0B}"/>
          </ac:spMkLst>
        </pc:spChg>
        <pc:spChg chg="add mod ord">
          <ac:chgData name="Shafer, Ethan H MAJ" userId="505e747c-87be-44c0-94c2-fc4c31a873c1" providerId="ADAL" clId="{6F7BCDAB-1392-4100-B7F3-62F864446860}" dt="2024-07-20T05:19:41.559" v="3183" actId="26606"/>
          <ac:spMkLst>
            <pc:docMk/>
            <pc:sldMk cId="2716075176" sldId="469"/>
            <ac:spMk id="5" creationId="{87758CFF-F5BC-A933-29E8-F317D9C8406B}"/>
          </ac:spMkLst>
        </pc:spChg>
        <pc:spChg chg="add mod ord">
          <ac:chgData name="Shafer, Ethan H MAJ" userId="505e747c-87be-44c0-94c2-fc4c31a873c1" providerId="ADAL" clId="{6F7BCDAB-1392-4100-B7F3-62F864446860}" dt="2024-07-21T00:47:26.003" v="4791" actId="20577"/>
          <ac:spMkLst>
            <pc:docMk/>
            <pc:sldMk cId="2716075176" sldId="469"/>
            <ac:spMk id="6" creationId="{C632DCC6-C648-8993-8963-0701700DE7C2}"/>
          </ac:spMkLst>
        </pc:spChg>
        <pc:spChg chg="add del">
          <ac:chgData name="Shafer, Ethan H MAJ" userId="505e747c-87be-44c0-94c2-fc4c31a873c1" providerId="ADAL" clId="{6F7BCDAB-1392-4100-B7F3-62F864446860}" dt="2024-07-20T05:19:41.552" v="3182" actId="26606"/>
          <ac:spMkLst>
            <pc:docMk/>
            <pc:sldMk cId="2716075176" sldId="469"/>
            <ac:spMk id="3089" creationId="{C4EF29AB-620C-4783-9B23-EACEB54D7836}"/>
          </ac:spMkLst>
        </pc:spChg>
        <pc:grpChg chg="add del">
          <ac:chgData name="Shafer, Ethan H MAJ" userId="505e747c-87be-44c0-94c2-fc4c31a873c1" providerId="ADAL" clId="{6F7BCDAB-1392-4100-B7F3-62F864446860}" dt="2024-07-20T05:19:41.552" v="3182" actId="26606"/>
          <ac:grpSpMkLst>
            <pc:docMk/>
            <pc:sldMk cId="2716075176" sldId="469"/>
            <ac:grpSpMk id="3079" creationId="{A2FC4F8C-DCFB-41A7-9587-B6E49A20404A}"/>
          </ac:grpSpMkLst>
        </pc:grpChg>
        <pc:picChg chg="add del mod">
          <ac:chgData name="Shafer, Ethan H MAJ" userId="505e747c-87be-44c0-94c2-fc4c31a873c1" providerId="ADAL" clId="{6F7BCDAB-1392-4100-B7F3-62F864446860}" dt="2024-07-20T05:20:18.587" v="3191" actId="478"/>
          <ac:picMkLst>
            <pc:docMk/>
            <pc:sldMk cId="2716075176" sldId="469"/>
            <ac:picMk id="3074" creationId="{E1D92147-233D-A64B-6AA8-35FCFC789F10}"/>
          </ac:picMkLst>
        </pc:picChg>
        <pc:picChg chg="add del mod">
          <ac:chgData name="Shafer, Ethan H MAJ" userId="505e747c-87be-44c0-94c2-fc4c31a873c1" providerId="ADAL" clId="{6F7BCDAB-1392-4100-B7F3-62F864446860}" dt="2024-07-20T05:21:03.019" v="3196" actId="478"/>
          <ac:picMkLst>
            <pc:docMk/>
            <pc:sldMk cId="2716075176" sldId="469"/>
            <ac:picMk id="3076" creationId="{20C45066-13C2-1F3A-31CB-9F3A4013D572}"/>
          </ac:picMkLst>
        </pc:picChg>
        <pc:picChg chg="add mod">
          <ac:chgData name="Shafer, Ethan H MAJ" userId="505e747c-87be-44c0-94c2-fc4c31a873c1" providerId="ADAL" clId="{6F7BCDAB-1392-4100-B7F3-62F864446860}" dt="2024-07-20T05:21:10.308" v="3207" actId="14100"/>
          <ac:picMkLst>
            <pc:docMk/>
            <pc:sldMk cId="2716075176" sldId="469"/>
            <ac:picMk id="3078" creationId="{3B0C6FEA-2334-A66A-C38E-D514380BC62D}"/>
          </ac:picMkLst>
        </pc:picChg>
      </pc:sldChg>
      <pc:sldChg chg="modSp add mod">
        <pc:chgData name="Shafer, Ethan H MAJ" userId="505e747c-87be-44c0-94c2-fc4c31a873c1" providerId="ADAL" clId="{6F7BCDAB-1392-4100-B7F3-62F864446860}" dt="2024-07-20T03:59:06.067" v="3053" actId="20577"/>
        <pc:sldMkLst>
          <pc:docMk/>
          <pc:sldMk cId="1957553010" sldId="470"/>
        </pc:sldMkLst>
        <pc:spChg chg="mod">
          <ac:chgData name="Shafer, Ethan H MAJ" userId="505e747c-87be-44c0-94c2-fc4c31a873c1" providerId="ADAL" clId="{6F7BCDAB-1392-4100-B7F3-62F864446860}" dt="2024-07-20T03:59:06.067" v="3053" actId="20577"/>
          <ac:spMkLst>
            <pc:docMk/>
            <pc:sldMk cId="1957553010" sldId="470"/>
            <ac:spMk id="7" creationId="{ADA6B4EE-0AF8-8FA8-DB3F-D8F7D6392C77}"/>
          </ac:spMkLst>
        </pc:spChg>
      </pc:sldChg>
      <pc:sldChg chg="del">
        <pc:chgData name="Shafer, Ethan H MAJ" userId="505e747c-87be-44c0-94c2-fc4c31a873c1" providerId="ADAL" clId="{6F7BCDAB-1392-4100-B7F3-62F864446860}" dt="2024-07-19T04:43:11.785" v="39" actId="47"/>
        <pc:sldMkLst>
          <pc:docMk/>
          <pc:sldMk cId="2487636109" sldId="470"/>
        </pc:sldMkLst>
      </pc:sldChg>
      <pc:sldChg chg="addSp delSp modSp new mod modClrScheme chgLayout">
        <pc:chgData name="Shafer, Ethan H MAJ" userId="505e747c-87be-44c0-94c2-fc4c31a873c1" providerId="ADAL" clId="{6F7BCDAB-1392-4100-B7F3-62F864446860}" dt="2024-07-20T06:22:36.540" v="3233" actId="20577"/>
        <pc:sldMkLst>
          <pc:docMk/>
          <pc:sldMk cId="3668879358" sldId="471"/>
        </pc:sldMkLst>
        <pc:spChg chg="del mod ord">
          <ac:chgData name="Shafer, Ethan H MAJ" userId="505e747c-87be-44c0-94c2-fc4c31a873c1" providerId="ADAL" clId="{6F7BCDAB-1392-4100-B7F3-62F864446860}" dt="2024-07-20T06:22:30.381" v="3209" actId="700"/>
          <ac:spMkLst>
            <pc:docMk/>
            <pc:sldMk cId="3668879358" sldId="471"/>
            <ac:spMk id="2" creationId="{E702820A-5BFC-A4BE-7DEF-3B08694CE2AE}"/>
          </ac:spMkLst>
        </pc:spChg>
        <pc:spChg chg="del mod ord">
          <ac:chgData name="Shafer, Ethan H MAJ" userId="505e747c-87be-44c0-94c2-fc4c31a873c1" providerId="ADAL" clId="{6F7BCDAB-1392-4100-B7F3-62F864446860}" dt="2024-07-20T06:22:30.381" v="3209" actId="700"/>
          <ac:spMkLst>
            <pc:docMk/>
            <pc:sldMk cId="3668879358" sldId="471"/>
            <ac:spMk id="3" creationId="{3F5A5D55-00B0-FFC6-1066-AF90936545BE}"/>
          </ac:spMkLst>
        </pc:spChg>
        <pc:spChg chg="mod ord">
          <ac:chgData name="Shafer, Ethan H MAJ" userId="505e747c-87be-44c0-94c2-fc4c31a873c1" providerId="ADAL" clId="{6F7BCDAB-1392-4100-B7F3-62F864446860}" dt="2024-07-20T06:22:30.381" v="3209" actId="700"/>
          <ac:spMkLst>
            <pc:docMk/>
            <pc:sldMk cId="3668879358" sldId="471"/>
            <ac:spMk id="4" creationId="{46F41E3D-32BB-02D0-1FF7-EDD1D05E7670}"/>
          </ac:spMkLst>
        </pc:spChg>
        <pc:spChg chg="mod ord">
          <ac:chgData name="Shafer, Ethan H MAJ" userId="505e747c-87be-44c0-94c2-fc4c31a873c1" providerId="ADAL" clId="{6F7BCDAB-1392-4100-B7F3-62F864446860}" dt="2024-07-20T06:22:30.381" v="3209" actId="700"/>
          <ac:spMkLst>
            <pc:docMk/>
            <pc:sldMk cId="3668879358" sldId="471"/>
            <ac:spMk id="5" creationId="{B38B50CE-6678-526B-B224-752BAB582586}"/>
          </ac:spMkLst>
        </pc:spChg>
        <pc:spChg chg="mod ord">
          <ac:chgData name="Shafer, Ethan H MAJ" userId="505e747c-87be-44c0-94c2-fc4c31a873c1" providerId="ADAL" clId="{6F7BCDAB-1392-4100-B7F3-62F864446860}" dt="2024-07-20T06:22:30.381" v="3209" actId="700"/>
          <ac:spMkLst>
            <pc:docMk/>
            <pc:sldMk cId="3668879358" sldId="471"/>
            <ac:spMk id="6" creationId="{22586192-3691-7C14-2523-3AC8027271AD}"/>
          </ac:spMkLst>
        </pc:spChg>
        <pc:spChg chg="add mod ord">
          <ac:chgData name="Shafer, Ethan H MAJ" userId="505e747c-87be-44c0-94c2-fc4c31a873c1" providerId="ADAL" clId="{6F7BCDAB-1392-4100-B7F3-62F864446860}" dt="2024-07-20T06:22:36.540" v="3233" actId="20577"/>
          <ac:spMkLst>
            <pc:docMk/>
            <pc:sldMk cId="3668879358" sldId="471"/>
            <ac:spMk id="7" creationId="{5424C8D7-54C4-2594-F5AC-5CDA63582309}"/>
          </ac:spMkLst>
        </pc:spChg>
        <pc:spChg chg="add mod ord">
          <ac:chgData name="Shafer, Ethan H MAJ" userId="505e747c-87be-44c0-94c2-fc4c31a873c1" providerId="ADAL" clId="{6F7BCDAB-1392-4100-B7F3-62F864446860}" dt="2024-07-20T06:22:30.381" v="3209" actId="700"/>
          <ac:spMkLst>
            <pc:docMk/>
            <pc:sldMk cId="3668879358" sldId="471"/>
            <ac:spMk id="8" creationId="{0A2B39F3-96FC-4333-5CDA-A3A84D39F2B6}"/>
          </ac:spMkLst>
        </pc:spChg>
      </pc:sldChg>
      <pc:sldChg chg="addSp delSp modSp new mod modClrScheme chgLayout">
        <pc:chgData name="Shafer, Ethan H MAJ" userId="505e747c-87be-44c0-94c2-fc4c31a873c1" providerId="ADAL" clId="{6F7BCDAB-1392-4100-B7F3-62F864446860}" dt="2024-07-20T23:33:29.716" v="4724" actId="20577"/>
        <pc:sldMkLst>
          <pc:docMk/>
          <pc:sldMk cId="1816763451" sldId="472"/>
        </pc:sldMkLst>
        <pc:spChg chg="del mod ord">
          <ac:chgData name="Shafer, Ethan H MAJ" userId="505e747c-87be-44c0-94c2-fc4c31a873c1" providerId="ADAL" clId="{6F7BCDAB-1392-4100-B7F3-62F864446860}" dt="2024-07-20T06:23:07.921" v="3235" actId="700"/>
          <ac:spMkLst>
            <pc:docMk/>
            <pc:sldMk cId="1816763451" sldId="472"/>
            <ac:spMk id="2" creationId="{B3086B70-B505-6739-D5D2-2282E5E76512}"/>
          </ac:spMkLst>
        </pc:spChg>
        <pc:spChg chg="del mod ord">
          <ac:chgData name="Shafer, Ethan H MAJ" userId="505e747c-87be-44c0-94c2-fc4c31a873c1" providerId="ADAL" clId="{6F7BCDAB-1392-4100-B7F3-62F864446860}" dt="2024-07-20T06:23:07.921" v="3235" actId="700"/>
          <ac:spMkLst>
            <pc:docMk/>
            <pc:sldMk cId="1816763451" sldId="472"/>
            <ac:spMk id="3" creationId="{3A1B3B0B-4017-5087-B934-685B89D6D09C}"/>
          </ac:spMkLst>
        </pc:spChg>
        <pc:spChg chg="mod ord">
          <ac:chgData name="Shafer, Ethan H MAJ" userId="505e747c-87be-44c0-94c2-fc4c31a873c1" providerId="ADAL" clId="{6F7BCDAB-1392-4100-B7F3-62F864446860}" dt="2024-07-20T06:23:07.921" v="3235" actId="700"/>
          <ac:spMkLst>
            <pc:docMk/>
            <pc:sldMk cId="1816763451" sldId="472"/>
            <ac:spMk id="4" creationId="{CB3F5377-B01B-BE26-2512-83055F4EAB74}"/>
          </ac:spMkLst>
        </pc:spChg>
        <pc:spChg chg="mod ord">
          <ac:chgData name="Shafer, Ethan H MAJ" userId="505e747c-87be-44c0-94c2-fc4c31a873c1" providerId="ADAL" clId="{6F7BCDAB-1392-4100-B7F3-62F864446860}" dt="2024-07-20T06:23:07.921" v="3235" actId="700"/>
          <ac:spMkLst>
            <pc:docMk/>
            <pc:sldMk cId="1816763451" sldId="472"/>
            <ac:spMk id="5" creationId="{A3252C91-9D8E-3854-500A-2862A1577392}"/>
          </ac:spMkLst>
        </pc:spChg>
        <pc:spChg chg="mod ord">
          <ac:chgData name="Shafer, Ethan H MAJ" userId="505e747c-87be-44c0-94c2-fc4c31a873c1" providerId="ADAL" clId="{6F7BCDAB-1392-4100-B7F3-62F864446860}" dt="2024-07-20T06:23:07.921" v="3235" actId="700"/>
          <ac:spMkLst>
            <pc:docMk/>
            <pc:sldMk cId="1816763451" sldId="472"/>
            <ac:spMk id="6" creationId="{EE154DEF-BBCD-551C-39B6-911712F44219}"/>
          </ac:spMkLst>
        </pc:spChg>
        <pc:spChg chg="add mod ord">
          <ac:chgData name="Shafer, Ethan H MAJ" userId="505e747c-87be-44c0-94c2-fc4c31a873c1" providerId="ADAL" clId="{6F7BCDAB-1392-4100-B7F3-62F864446860}" dt="2024-07-20T06:27:50.859" v="3266" actId="20577"/>
          <ac:spMkLst>
            <pc:docMk/>
            <pc:sldMk cId="1816763451" sldId="472"/>
            <ac:spMk id="7" creationId="{62DDF913-B3FD-C89D-4B57-E34330E8C824}"/>
          </ac:spMkLst>
        </pc:spChg>
        <pc:spChg chg="add mod ord">
          <ac:chgData name="Shafer, Ethan H MAJ" userId="505e747c-87be-44c0-94c2-fc4c31a873c1" providerId="ADAL" clId="{6F7BCDAB-1392-4100-B7F3-62F864446860}" dt="2024-07-20T23:33:29.716" v="4724" actId="20577"/>
          <ac:spMkLst>
            <pc:docMk/>
            <pc:sldMk cId="1816763451" sldId="472"/>
            <ac:spMk id="8" creationId="{73677FD9-8C62-5A08-A6B5-4E6CF4E1D5A7}"/>
          </ac:spMkLst>
        </pc:spChg>
      </pc:sldChg>
      <pc:sldChg chg="modSp new del mod ord">
        <pc:chgData name="Shafer, Ethan H MAJ" userId="505e747c-87be-44c0-94c2-fc4c31a873c1" providerId="ADAL" clId="{6F7BCDAB-1392-4100-B7F3-62F864446860}" dt="2024-07-20T23:24:07.607" v="4473" actId="47"/>
        <pc:sldMkLst>
          <pc:docMk/>
          <pc:sldMk cId="172434058" sldId="473"/>
        </pc:sldMkLst>
        <pc:spChg chg="mod">
          <ac:chgData name="Shafer, Ethan H MAJ" userId="505e747c-87be-44c0-94c2-fc4c31a873c1" providerId="ADAL" clId="{6F7BCDAB-1392-4100-B7F3-62F864446860}" dt="2024-07-20T23:23:54.179" v="4466" actId="20577"/>
          <ac:spMkLst>
            <pc:docMk/>
            <pc:sldMk cId="172434058" sldId="473"/>
            <ac:spMk id="2" creationId="{006D8D2D-41D4-87DA-8772-9A9320A7DFE6}"/>
          </ac:spMkLst>
        </pc:spChg>
      </pc:sldChg>
      <pc:sldChg chg="addSp delSp modSp new add del mod modClrScheme chgLayout modNotesTx">
        <pc:chgData name="Shafer, Ethan H MAJ" userId="505e747c-87be-44c0-94c2-fc4c31a873c1" providerId="ADAL" clId="{6F7BCDAB-1392-4100-B7F3-62F864446860}" dt="2024-07-20T23:23:46.956" v="4463" actId="47"/>
        <pc:sldMkLst>
          <pc:docMk/>
          <pc:sldMk cId="4024247178" sldId="474"/>
        </pc:sldMkLst>
        <pc:spChg chg="mod ord">
          <ac:chgData name="Shafer, Ethan H MAJ" userId="505e747c-87be-44c0-94c2-fc4c31a873c1" providerId="ADAL" clId="{6F7BCDAB-1392-4100-B7F3-62F864446860}" dt="2024-07-20T06:54:58.691" v="3675" actId="700"/>
          <ac:spMkLst>
            <pc:docMk/>
            <pc:sldMk cId="4024247178" sldId="474"/>
            <ac:spMk id="2" creationId="{1AD702D3-90CF-BF54-A68F-8B09FA44B947}"/>
          </ac:spMkLst>
        </pc:spChg>
        <pc:spChg chg="add del mod ord">
          <ac:chgData name="Shafer, Ethan H MAJ" userId="505e747c-87be-44c0-94c2-fc4c31a873c1" providerId="ADAL" clId="{6F7BCDAB-1392-4100-B7F3-62F864446860}" dt="2024-07-20T08:21:03.060" v="3841" actId="1076"/>
          <ac:spMkLst>
            <pc:docMk/>
            <pc:sldMk cId="4024247178" sldId="474"/>
            <ac:spMk id="3" creationId="{44932191-9BF0-B73E-06A4-06BA1E84FC26}"/>
          </ac:spMkLst>
        </pc:spChg>
        <pc:spChg chg="mod ord">
          <ac:chgData name="Shafer, Ethan H MAJ" userId="505e747c-87be-44c0-94c2-fc4c31a873c1" providerId="ADAL" clId="{6F7BCDAB-1392-4100-B7F3-62F864446860}" dt="2024-07-20T06:54:58.691" v="3675" actId="700"/>
          <ac:spMkLst>
            <pc:docMk/>
            <pc:sldMk cId="4024247178" sldId="474"/>
            <ac:spMk id="4" creationId="{9DE0E0EF-B31E-719C-F853-46E4969DE8B3}"/>
          </ac:spMkLst>
        </pc:spChg>
        <pc:spChg chg="mod ord">
          <ac:chgData name="Shafer, Ethan H MAJ" userId="505e747c-87be-44c0-94c2-fc4c31a873c1" providerId="ADAL" clId="{6F7BCDAB-1392-4100-B7F3-62F864446860}" dt="2024-07-20T06:54:58.691" v="3675" actId="700"/>
          <ac:spMkLst>
            <pc:docMk/>
            <pc:sldMk cId="4024247178" sldId="474"/>
            <ac:spMk id="5" creationId="{C0439A58-36AB-EFAF-98FC-10F6593A671C}"/>
          </ac:spMkLst>
        </pc:spChg>
        <pc:spChg chg="mod ord">
          <ac:chgData name="Shafer, Ethan H MAJ" userId="505e747c-87be-44c0-94c2-fc4c31a873c1" providerId="ADAL" clId="{6F7BCDAB-1392-4100-B7F3-62F864446860}" dt="2024-07-20T06:54:58.691" v="3675" actId="700"/>
          <ac:spMkLst>
            <pc:docMk/>
            <pc:sldMk cId="4024247178" sldId="474"/>
            <ac:spMk id="6" creationId="{028BBA05-2CF7-70A7-ABE0-A2538B2997C5}"/>
          </ac:spMkLst>
        </pc:spChg>
        <pc:spChg chg="add mod">
          <ac:chgData name="Shafer, Ethan H MAJ" userId="505e747c-87be-44c0-94c2-fc4c31a873c1" providerId="ADAL" clId="{6F7BCDAB-1392-4100-B7F3-62F864446860}" dt="2024-07-20T06:54:50.447" v="3672"/>
          <ac:spMkLst>
            <pc:docMk/>
            <pc:sldMk cId="4024247178" sldId="474"/>
            <ac:spMk id="7" creationId="{A44AA46A-0732-D50C-1B37-3B6353378AFC}"/>
          </ac:spMkLst>
        </pc:spChg>
        <pc:spChg chg="add del mod ord">
          <ac:chgData name="Shafer, Ethan H MAJ" userId="505e747c-87be-44c0-94c2-fc4c31a873c1" providerId="ADAL" clId="{6F7BCDAB-1392-4100-B7F3-62F864446860}" dt="2024-07-20T08:20:52.048" v="3836"/>
          <ac:spMkLst>
            <pc:docMk/>
            <pc:sldMk cId="4024247178" sldId="474"/>
            <ac:spMk id="8" creationId="{90AE3715-4741-9247-7006-5AC2D5A3E34A}"/>
          </ac:spMkLst>
        </pc:spChg>
        <pc:picChg chg="add del mod">
          <ac:chgData name="Shafer, Ethan H MAJ" userId="505e747c-87be-44c0-94c2-fc4c31a873c1" providerId="ADAL" clId="{6F7BCDAB-1392-4100-B7F3-62F864446860}" dt="2024-07-20T08:20:51.552" v="3835" actId="21"/>
          <ac:picMkLst>
            <pc:docMk/>
            <pc:sldMk cId="4024247178" sldId="474"/>
            <ac:picMk id="9" creationId="{4D235E53-EFBB-8CB3-F6EB-C11B0DA755F0}"/>
          </ac:picMkLst>
        </pc:picChg>
        <pc:picChg chg="add mod">
          <ac:chgData name="Shafer, Ethan H MAJ" userId="505e747c-87be-44c0-94c2-fc4c31a873c1" providerId="ADAL" clId="{6F7BCDAB-1392-4100-B7F3-62F864446860}" dt="2024-07-20T08:21:09.173" v="3845" actId="1076"/>
          <ac:picMkLst>
            <pc:docMk/>
            <pc:sldMk cId="4024247178" sldId="474"/>
            <ac:picMk id="10" creationId="{4D235E53-EFBB-8CB3-F6EB-C11B0DA755F0}"/>
          </ac:picMkLst>
        </pc:picChg>
      </pc:sldChg>
      <pc:sldChg chg="addSp delSp modSp new mod setBg modClrScheme delAnim modAnim chgLayout modNotesTx">
        <pc:chgData name="Shafer, Ethan H MAJ" userId="505e747c-87be-44c0-94c2-fc4c31a873c1" providerId="ADAL" clId="{6F7BCDAB-1392-4100-B7F3-62F864446860}" dt="2024-07-20T23:33:40.827" v="4736" actId="20577"/>
        <pc:sldMkLst>
          <pc:docMk/>
          <pc:sldMk cId="2010125276" sldId="475"/>
        </pc:sldMkLst>
        <pc:spChg chg="mod ord">
          <ac:chgData name="Shafer, Ethan H MAJ" userId="505e747c-87be-44c0-94c2-fc4c31a873c1" providerId="ADAL" clId="{6F7BCDAB-1392-4100-B7F3-62F864446860}" dt="2024-07-20T23:15:49.312" v="3953" actId="26606"/>
          <ac:spMkLst>
            <pc:docMk/>
            <pc:sldMk cId="2010125276" sldId="475"/>
            <ac:spMk id="2" creationId="{5B7F3939-EAAA-D774-8EDD-A4D2B4E8A074}"/>
          </ac:spMkLst>
        </pc:spChg>
        <pc:spChg chg="add del mod ord">
          <ac:chgData name="Shafer, Ethan H MAJ" userId="505e747c-87be-44c0-94c2-fc4c31a873c1" providerId="ADAL" clId="{6F7BCDAB-1392-4100-B7F3-62F864446860}" dt="2024-07-20T23:28:19.839" v="4552" actId="20577"/>
          <ac:spMkLst>
            <pc:docMk/>
            <pc:sldMk cId="2010125276" sldId="475"/>
            <ac:spMk id="3" creationId="{7A73C99B-4B87-8627-97A6-9F0CD0A4C7B4}"/>
          </ac:spMkLst>
        </pc:spChg>
        <pc:spChg chg="mod ord">
          <ac:chgData name="Shafer, Ethan H MAJ" userId="505e747c-87be-44c0-94c2-fc4c31a873c1" providerId="ADAL" clId="{6F7BCDAB-1392-4100-B7F3-62F864446860}" dt="2024-07-20T23:15:49.312" v="3953" actId="26606"/>
          <ac:spMkLst>
            <pc:docMk/>
            <pc:sldMk cId="2010125276" sldId="475"/>
            <ac:spMk id="4" creationId="{B873ABBD-B680-9A09-8DF7-B9F2C4E7BD42}"/>
          </ac:spMkLst>
        </pc:spChg>
        <pc:spChg chg="mod ord">
          <ac:chgData name="Shafer, Ethan H MAJ" userId="505e747c-87be-44c0-94c2-fc4c31a873c1" providerId="ADAL" clId="{6F7BCDAB-1392-4100-B7F3-62F864446860}" dt="2024-07-20T23:15:49.312" v="3953" actId="26606"/>
          <ac:spMkLst>
            <pc:docMk/>
            <pc:sldMk cId="2010125276" sldId="475"/>
            <ac:spMk id="5" creationId="{E8B5EA01-C01E-2CE4-6371-D3C93C261E87}"/>
          </ac:spMkLst>
        </pc:spChg>
        <pc:spChg chg="mod ord">
          <ac:chgData name="Shafer, Ethan H MAJ" userId="505e747c-87be-44c0-94c2-fc4c31a873c1" providerId="ADAL" clId="{6F7BCDAB-1392-4100-B7F3-62F864446860}" dt="2024-07-20T23:15:49.312" v="3953" actId="26606"/>
          <ac:spMkLst>
            <pc:docMk/>
            <pc:sldMk cId="2010125276" sldId="475"/>
            <ac:spMk id="6" creationId="{08D689CB-2E23-A3AE-88AB-A4751D8AC918}"/>
          </ac:spMkLst>
        </pc:spChg>
        <pc:spChg chg="add mod">
          <ac:chgData name="Shafer, Ethan H MAJ" userId="505e747c-87be-44c0-94c2-fc4c31a873c1" providerId="ADAL" clId="{6F7BCDAB-1392-4100-B7F3-62F864446860}" dt="2024-07-20T06:55:54.704" v="3687"/>
          <ac:spMkLst>
            <pc:docMk/>
            <pc:sldMk cId="2010125276" sldId="475"/>
            <ac:spMk id="7" creationId="{8BB21259-9454-F411-9302-D652FF4C4C75}"/>
          </ac:spMkLst>
        </pc:spChg>
        <pc:spChg chg="add del mod ord">
          <ac:chgData name="Shafer, Ethan H MAJ" userId="505e747c-87be-44c0-94c2-fc4c31a873c1" providerId="ADAL" clId="{6F7BCDAB-1392-4100-B7F3-62F864446860}" dt="2024-07-20T08:19:40.056" v="3820"/>
          <ac:spMkLst>
            <pc:docMk/>
            <pc:sldMk cId="2010125276" sldId="475"/>
            <ac:spMk id="8" creationId="{63578605-3C06-89D1-F308-2CDAF3B79D4F}"/>
          </ac:spMkLst>
        </pc:spChg>
        <pc:spChg chg="add del mod">
          <ac:chgData name="Shafer, Ethan H MAJ" userId="505e747c-87be-44c0-94c2-fc4c31a873c1" providerId="ADAL" clId="{6F7BCDAB-1392-4100-B7F3-62F864446860}" dt="2024-07-20T23:15:47.210" v="3952"/>
          <ac:spMkLst>
            <pc:docMk/>
            <pc:sldMk cId="2010125276" sldId="475"/>
            <ac:spMk id="9" creationId="{2A412DD0-0C9C-FEE0-EBAC-F76D1BED6B92}"/>
          </ac:spMkLst>
        </pc:spChg>
        <pc:spChg chg="add mod">
          <ac:chgData name="Shafer, Ethan H MAJ" userId="505e747c-87be-44c0-94c2-fc4c31a873c1" providerId="ADAL" clId="{6F7BCDAB-1392-4100-B7F3-62F864446860}" dt="2024-07-20T23:33:40.827" v="4736" actId="20577"/>
          <ac:spMkLst>
            <pc:docMk/>
            <pc:sldMk cId="2010125276" sldId="475"/>
            <ac:spMk id="10" creationId="{C5002D26-6AAC-BA2C-6B07-7F223FC3565E}"/>
          </ac:spMkLst>
        </pc:spChg>
        <pc:spChg chg="add del mod">
          <ac:chgData name="Shafer, Ethan H MAJ" userId="505e747c-87be-44c0-94c2-fc4c31a873c1" providerId="ADAL" clId="{6F7BCDAB-1392-4100-B7F3-62F864446860}" dt="2024-07-20T23:23:22.065" v="4459" actId="478"/>
          <ac:spMkLst>
            <pc:docMk/>
            <pc:sldMk cId="2010125276" sldId="475"/>
            <ac:spMk id="11" creationId="{0C3A292D-3326-37F5-2E6D-ED675A1C2C5C}"/>
          </ac:spMkLst>
        </pc:spChg>
        <pc:spChg chg="add">
          <ac:chgData name="Shafer, Ethan H MAJ" userId="505e747c-87be-44c0-94c2-fc4c31a873c1" providerId="ADAL" clId="{6F7BCDAB-1392-4100-B7F3-62F864446860}" dt="2024-07-20T23:15:49.312" v="3953" actId="26606"/>
          <ac:spMkLst>
            <pc:docMk/>
            <pc:sldMk cId="2010125276" sldId="475"/>
            <ac:spMk id="10249" creationId="{19EF6B20-23CA-444F-8D20-3A38184B63CA}"/>
          </ac:spMkLst>
        </pc:spChg>
        <pc:spChg chg="add del">
          <ac:chgData name="Shafer, Ethan H MAJ" userId="505e747c-87be-44c0-94c2-fc4c31a873c1" providerId="ADAL" clId="{6F7BCDAB-1392-4100-B7F3-62F864446860}" dt="2024-07-20T08:19:50.322" v="3823" actId="26606"/>
          <ac:spMkLst>
            <pc:docMk/>
            <pc:sldMk cId="2010125276" sldId="475"/>
            <ac:spMk id="10257" creationId="{19EF6B20-23CA-444F-8D20-3A38184B63CA}"/>
          </ac:spMkLst>
        </pc:spChg>
        <pc:spChg chg="add">
          <ac:chgData name="Shafer, Ethan H MAJ" userId="505e747c-87be-44c0-94c2-fc4c31a873c1" providerId="ADAL" clId="{6F7BCDAB-1392-4100-B7F3-62F864446860}" dt="2024-07-20T23:15:49.312" v="3953" actId="26606"/>
          <ac:spMkLst>
            <pc:docMk/>
            <pc:sldMk cId="2010125276" sldId="475"/>
            <ac:spMk id="10260" creationId="{C4EF29AB-620C-4783-9B23-EACEB54D7836}"/>
          </ac:spMkLst>
        </pc:spChg>
        <pc:spChg chg="add del">
          <ac:chgData name="Shafer, Ethan H MAJ" userId="505e747c-87be-44c0-94c2-fc4c31a873c1" providerId="ADAL" clId="{6F7BCDAB-1392-4100-B7F3-62F864446860}" dt="2024-07-20T08:19:50.322" v="3823" actId="26606"/>
          <ac:spMkLst>
            <pc:docMk/>
            <pc:sldMk cId="2010125276" sldId="475"/>
            <ac:spMk id="10269" creationId="{C4EF29AB-620C-4783-9B23-EACEB54D7836}"/>
          </ac:spMkLst>
        </pc:spChg>
        <pc:spChg chg="add del">
          <ac:chgData name="Shafer, Ethan H MAJ" userId="505e747c-87be-44c0-94c2-fc4c31a873c1" providerId="ADAL" clId="{6F7BCDAB-1392-4100-B7F3-62F864446860}" dt="2024-07-20T08:19:51.606" v="3825" actId="26606"/>
          <ac:spMkLst>
            <pc:docMk/>
            <pc:sldMk cId="2010125276" sldId="475"/>
            <ac:spMk id="10279" creationId="{5AE8C830-95B3-4B62-9882-4301B7A9AEE9}"/>
          </ac:spMkLst>
        </pc:spChg>
        <pc:grpChg chg="add del">
          <ac:chgData name="Shafer, Ethan H MAJ" userId="505e747c-87be-44c0-94c2-fc4c31a873c1" providerId="ADAL" clId="{6F7BCDAB-1392-4100-B7F3-62F864446860}" dt="2024-07-20T08:19:50.322" v="3823" actId="26606"/>
          <ac:grpSpMkLst>
            <pc:docMk/>
            <pc:sldMk cId="2010125276" sldId="475"/>
            <ac:grpSpMk id="10248" creationId="{B6583EC0-B95E-4CD4-9A9A-0C3F6FA8253F}"/>
          </ac:grpSpMkLst>
        </pc:grpChg>
        <pc:grpChg chg="add">
          <ac:chgData name="Shafer, Ethan H MAJ" userId="505e747c-87be-44c0-94c2-fc4c31a873c1" providerId="ADAL" clId="{6F7BCDAB-1392-4100-B7F3-62F864446860}" dt="2024-07-20T23:15:49.312" v="3953" actId="26606"/>
          <ac:grpSpMkLst>
            <pc:docMk/>
            <pc:sldMk cId="2010125276" sldId="475"/>
            <ac:grpSpMk id="10250" creationId="{B6583EC0-B95E-4CD4-9A9A-0C3F6FA8253F}"/>
          </ac:grpSpMkLst>
        </pc:grpChg>
        <pc:grpChg chg="add del">
          <ac:chgData name="Shafer, Ethan H MAJ" userId="505e747c-87be-44c0-94c2-fc4c31a873c1" providerId="ADAL" clId="{6F7BCDAB-1392-4100-B7F3-62F864446860}" dt="2024-07-20T08:19:50.322" v="3823" actId="26606"/>
          <ac:grpSpMkLst>
            <pc:docMk/>
            <pc:sldMk cId="2010125276" sldId="475"/>
            <ac:grpSpMk id="10259" creationId="{A2FC4F8C-DCFB-41A7-9587-B6E49A20404A}"/>
          </ac:grpSpMkLst>
        </pc:grpChg>
        <pc:grpChg chg="add">
          <ac:chgData name="Shafer, Ethan H MAJ" userId="505e747c-87be-44c0-94c2-fc4c31a873c1" providerId="ADAL" clId="{6F7BCDAB-1392-4100-B7F3-62F864446860}" dt="2024-07-20T23:15:49.312" v="3953" actId="26606"/>
          <ac:grpSpMkLst>
            <pc:docMk/>
            <pc:sldMk cId="2010125276" sldId="475"/>
            <ac:grpSpMk id="10261" creationId="{A2FC4F8C-DCFB-41A7-9587-B6E49A20404A}"/>
          </ac:grpSpMkLst>
        </pc:grpChg>
        <pc:grpChg chg="add del">
          <ac:chgData name="Shafer, Ethan H MAJ" userId="505e747c-87be-44c0-94c2-fc4c31a873c1" providerId="ADAL" clId="{6F7BCDAB-1392-4100-B7F3-62F864446860}" dt="2024-07-20T08:19:51.606" v="3825" actId="26606"/>
          <ac:grpSpMkLst>
            <pc:docMk/>
            <pc:sldMk cId="2010125276" sldId="475"/>
            <ac:grpSpMk id="10271" creationId="{98A1D0BB-B8F0-46D7-9453-2DC9E54FEC09}"/>
          </ac:grpSpMkLst>
        </pc:grpChg>
        <pc:picChg chg="add del mod">
          <ac:chgData name="Shafer, Ethan H MAJ" userId="505e747c-87be-44c0-94c2-fc4c31a873c1" providerId="ADAL" clId="{6F7BCDAB-1392-4100-B7F3-62F864446860}" dt="2024-07-20T23:13:57.921" v="3951" actId="478"/>
          <ac:picMkLst>
            <pc:docMk/>
            <pc:sldMk cId="2010125276" sldId="475"/>
            <ac:picMk id="10243" creationId="{5EB04B82-B0D1-1718-769A-C5A88AC40A6B}"/>
          </ac:picMkLst>
        </pc:picChg>
        <pc:picChg chg="add mod">
          <ac:chgData name="Shafer, Ethan H MAJ" userId="505e747c-87be-44c0-94c2-fc4c31a873c1" providerId="ADAL" clId="{6F7BCDAB-1392-4100-B7F3-62F864446860}" dt="2024-07-20T23:16:56.544" v="4081" actId="1076"/>
          <ac:picMkLst>
            <pc:docMk/>
            <pc:sldMk cId="2010125276" sldId="475"/>
            <ac:picMk id="10245" creationId="{7CAE0C74-B36D-349E-4336-8FAB5EC9816D}"/>
          </ac:picMkLst>
        </pc:picChg>
      </pc:sldChg>
      <pc:sldChg chg="modSp new del mod">
        <pc:chgData name="Shafer, Ethan H MAJ" userId="505e747c-87be-44c0-94c2-fc4c31a873c1" providerId="ADAL" clId="{6F7BCDAB-1392-4100-B7F3-62F864446860}" dt="2024-07-21T00:47:53.264" v="4793" actId="47"/>
        <pc:sldMkLst>
          <pc:docMk/>
          <pc:sldMk cId="1073758200" sldId="476"/>
        </pc:sldMkLst>
        <pc:spChg chg="mod">
          <ac:chgData name="Shafer, Ethan H MAJ" userId="505e747c-87be-44c0-94c2-fc4c31a873c1" providerId="ADAL" clId="{6F7BCDAB-1392-4100-B7F3-62F864446860}" dt="2024-07-20T06:56:51.037" v="3761" actId="20577"/>
          <ac:spMkLst>
            <pc:docMk/>
            <pc:sldMk cId="1073758200" sldId="476"/>
            <ac:spMk id="2" creationId="{402C53D3-3955-8F68-4806-E750AD1F6734}"/>
          </ac:spMkLst>
        </pc:spChg>
      </pc:sldChg>
      <pc:sldChg chg="delSp modSp add mod delAnim modAnim modNotesTx">
        <pc:chgData name="Shafer, Ethan H MAJ" userId="505e747c-87be-44c0-94c2-fc4c31a873c1" providerId="ADAL" clId="{6F7BCDAB-1392-4100-B7F3-62F864446860}" dt="2024-07-20T23:33:45.819" v="4742" actId="20577"/>
        <pc:sldMkLst>
          <pc:docMk/>
          <pc:sldMk cId="1378657181" sldId="477"/>
        </pc:sldMkLst>
        <pc:spChg chg="mod">
          <ac:chgData name="Shafer, Ethan H MAJ" userId="505e747c-87be-44c0-94c2-fc4c31a873c1" providerId="ADAL" clId="{6F7BCDAB-1392-4100-B7F3-62F864446860}" dt="2024-07-20T23:22:00.699" v="4458" actId="20577"/>
          <ac:spMkLst>
            <pc:docMk/>
            <pc:sldMk cId="1378657181" sldId="477"/>
            <ac:spMk id="2" creationId="{5B7F3939-EAAA-D774-8EDD-A4D2B4E8A074}"/>
          </ac:spMkLst>
        </pc:spChg>
        <pc:spChg chg="mod">
          <ac:chgData name="Shafer, Ethan H MAJ" userId="505e747c-87be-44c0-94c2-fc4c31a873c1" providerId="ADAL" clId="{6F7BCDAB-1392-4100-B7F3-62F864446860}" dt="2024-07-20T23:28:31.839" v="4554" actId="20577"/>
          <ac:spMkLst>
            <pc:docMk/>
            <pc:sldMk cId="1378657181" sldId="477"/>
            <ac:spMk id="3" creationId="{7A73C99B-4B87-8627-97A6-9F0CD0A4C7B4}"/>
          </ac:spMkLst>
        </pc:spChg>
        <pc:spChg chg="mod">
          <ac:chgData name="Shafer, Ethan H MAJ" userId="505e747c-87be-44c0-94c2-fc4c31a873c1" providerId="ADAL" clId="{6F7BCDAB-1392-4100-B7F3-62F864446860}" dt="2024-07-20T23:33:45.819" v="4742" actId="20577"/>
          <ac:spMkLst>
            <pc:docMk/>
            <pc:sldMk cId="1378657181" sldId="477"/>
            <ac:spMk id="10" creationId="{C5002D26-6AAC-BA2C-6B07-7F223FC3565E}"/>
          </ac:spMkLst>
        </pc:spChg>
        <pc:spChg chg="del">
          <ac:chgData name="Shafer, Ethan H MAJ" userId="505e747c-87be-44c0-94c2-fc4c31a873c1" providerId="ADAL" clId="{6F7BCDAB-1392-4100-B7F3-62F864446860}" dt="2024-07-20T23:23:37.724" v="4461" actId="478"/>
          <ac:spMkLst>
            <pc:docMk/>
            <pc:sldMk cId="1378657181" sldId="477"/>
            <ac:spMk id="11" creationId="{0C3A292D-3326-37F5-2E6D-ED675A1C2C5C}"/>
          </ac:spMkLst>
        </pc:spChg>
      </pc:sldChg>
      <pc:sldChg chg="addSp delSp add del setBg delDesignElem">
        <pc:chgData name="Shafer, Ethan H MAJ" userId="505e747c-87be-44c0-94c2-fc4c31a873c1" providerId="ADAL" clId="{6F7BCDAB-1392-4100-B7F3-62F864446860}" dt="2024-07-20T23:20:18.749" v="4303"/>
        <pc:sldMkLst>
          <pc:docMk/>
          <pc:sldMk cId="3190515771" sldId="477"/>
        </pc:sldMkLst>
        <pc:spChg chg="add del">
          <ac:chgData name="Shafer, Ethan H MAJ" userId="505e747c-87be-44c0-94c2-fc4c31a873c1" providerId="ADAL" clId="{6F7BCDAB-1392-4100-B7F3-62F864446860}" dt="2024-07-20T23:20:18.749" v="4303"/>
          <ac:spMkLst>
            <pc:docMk/>
            <pc:sldMk cId="3190515771" sldId="477"/>
            <ac:spMk id="10249" creationId="{19EF6B20-23CA-444F-8D20-3A38184B63CA}"/>
          </ac:spMkLst>
        </pc:spChg>
        <pc:spChg chg="add del">
          <ac:chgData name="Shafer, Ethan H MAJ" userId="505e747c-87be-44c0-94c2-fc4c31a873c1" providerId="ADAL" clId="{6F7BCDAB-1392-4100-B7F3-62F864446860}" dt="2024-07-20T23:20:18.749" v="4303"/>
          <ac:spMkLst>
            <pc:docMk/>
            <pc:sldMk cId="3190515771" sldId="477"/>
            <ac:spMk id="10260" creationId="{C4EF29AB-620C-4783-9B23-EACEB54D7836}"/>
          </ac:spMkLst>
        </pc:spChg>
        <pc:grpChg chg="add del">
          <ac:chgData name="Shafer, Ethan H MAJ" userId="505e747c-87be-44c0-94c2-fc4c31a873c1" providerId="ADAL" clId="{6F7BCDAB-1392-4100-B7F3-62F864446860}" dt="2024-07-20T23:20:18.749" v="4303"/>
          <ac:grpSpMkLst>
            <pc:docMk/>
            <pc:sldMk cId="3190515771" sldId="477"/>
            <ac:grpSpMk id="10250" creationId="{B6583EC0-B95E-4CD4-9A9A-0C3F6FA8253F}"/>
          </ac:grpSpMkLst>
        </pc:grpChg>
        <pc:grpChg chg="add del">
          <ac:chgData name="Shafer, Ethan H MAJ" userId="505e747c-87be-44c0-94c2-fc4c31a873c1" providerId="ADAL" clId="{6F7BCDAB-1392-4100-B7F3-62F864446860}" dt="2024-07-20T23:20:18.749" v="4303"/>
          <ac:grpSpMkLst>
            <pc:docMk/>
            <pc:sldMk cId="3190515771" sldId="477"/>
            <ac:grpSpMk id="10261" creationId="{A2FC4F8C-DCFB-41A7-9587-B6E49A20404A}"/>
          </ac:grpSpMkLst>
        </pc:grpChg>
      </pc:sldChg>
      <pc:sldChg chg="addSp delSp add del setBg delDesignElem">
        <pc:chgData name="Shafer, Ethan H MAJ" userId="505e747c-87be-44c0-94c2-fc4c31a873c1" providerId="ADAL" clId="{6F7BCDAB-1392-4100-B7F3-62F864446860}" dt="2024-07-20T23:20:23.118" v="4306"/>
        <pc:sldMkLst>
          <pc:docMk/>
          <pc:sldMk cId="4046517847" sldId="477"/>
        </pc:sldMkLst>
        <pc:spChg chg="add del">
          <ac:chgData name="Shafer, Ethan H MAJ" userId="505e747c-87be-44c0-94c2-fc4c31a873c1" providerId="ADAL" clId="{6F7BCDAB-1392-4100-B7F3-62F864446860}" dt="2024-07-20T23:20:23.118" v="4306"/>
          <ac:spMkLst>
            <pc:docMk/>
            <pc:sldMk cId="4046517847" sldId="477"/>
            <ac:spMk id="10249" creationId="{19EF6B20-23CA-444F-8D20-3A38184B63CA}"/>
          </ac:spMkLst>
        </pc:spChg>
        <pc:spChg chg="add del">
          <ac:chgData name="Shafer, Ethan H MAJ" userId="505e747c-87be-44c0-94c2-fc4c31a873c1" providerId="ADAL" clId="{6F7BCDAB-1392-4100-B7F3-62F864446860}" dt="2024-07-20T23:20:23.118" v="4306"/>
          <ac:spMkLst>
            <pc:docMk/>
            <pc:sldMk cId="4046517847" sldId="477"/>
            <ac:spMk id="10260" creationId="{C4EF29AB-620C-4783-9B23-EACEB54D7836}"/>
          </ac:spMkLst>
        </pc:spChg>
        <pc:grpChg chg="add del">
          <ac:chgData name="Shafer, Ethan H MAJ" userId="505e747c-87be-44c0-94c2-fc4c31a873c1" providerId="ADAL" clId="{6F7BCDAB-1392-4100-B7F3-62F864446860}" dt="2024-07-20T23:20:23.118" v="4306"/>
          <ac:grpSpMkLst>
            <pc:docMk/>
            <pc:sldMk cId="4046517847" sldId="477"/>
            <ac:grpSpMk id="10250" creationId="{B6583EC0-B95E-4CD4-9A9A-0C3F6FA8253F}"/>
          </ac:grpSpMkLst>
        </pc:grpChg>
        <pc:grpChg chg="add del">
          <ac:chgData name="Shafer, Ethan H MAJ" userId="505e747c-87be-44c0-94c2-fc4c31a873c1" providerId="ADAL" clId="{6F7BCDAB-1392-4100-B7F3-62F864446860}" dt="2024-07-20T23:20:23.118" v="4306"/>
          <ac:grpSpMkLst>
            <pc:docMk/>
            <pc:sldMk cId="4046517847" sldId="477"/>
            <ac:grpSpMk id="10261" creationId="{A2FC4F8C-DCFB-41A7-9587-B6E49A20404A}"/>
          </ac:grpSpMkLst>
        </pc:grpChg>
      </pc:sldChg>
      <pc:sldChg chg="modSp add mod modNotesTx">
        <pc:chgData name="Shafer, Ethan H MAJ" userId="505e747c-87be-44c0-94c2-fc4c31a873c1" providerId="ADAL" clId="{6F7BCDAB-1392-4100-B7F3-62F864446860}" dt="2024-07-20T23:45:03.269" v="4743" actId="20577"/>
        <pc:sldMkLst>
          <pc:docMk/>
          <pc:sldMk cId="1851776742" sldId="478"/>
        </pc:sldMkLst>
        <pc:spChg chg="mod">
          <ac:chgData name="Shafer, Ethan H MAJ" userId="505e747c-87be-44c0-94c2-fc4c31a873c1" providerId="ADAL" clId="{6F7BCDAB-1392-4100-B7F3-62F864446860}" dt="2024-07-20T23:24:24.050" v="4479" actId="20577"/>
          <ac:spMkLst>
            <pc:docMk/>
            <pc:sldMk cId="1851776742" sldId="478"/>
            <ac:spMk id="2" creationId="{5B7F3939-EAAA-D774-8EDD-A4D2B4E8A074}"/>
          </ac:spMkLst>
        </pc:spChg>
        <pc:spChg chg="mod">
          <ac:chgData name="Shafer, Ethan H MAJ" userId="505e747c-87be-44c0-94c2-fc4c31a873c1" providerId="ADAL" clId="{6F7BCDAB-1392-4100-B7F3-62F864446860}" dt="2024-07-20T23:28:27.562" v="4553" actId="20577"/>
          <ac:spMkLst>
            <pc:docMk/>
            <pc:sldMk cId="1851776742" sldId="478"/>
            <ac:spMk id="3" creationId="{7A73C99B-4B87-8627-97A6-9F0CD0A4C7B4}"/>
          </ac:spMkLst>
        </pc:spChg>
        <pc:spChg chg="mod">
          <ac:chgData name="Shafer, Ethan H MAJ" userId="505e747c-87be-44c0-94c2-fc4c31a873c1" providerId="ADAL" clId="{6F7BCDAB-1392-4100-B7F3-62F864446860}" dt="2024-07-20T23:33:37.264" v="4730" actId="20577"/>
          <ac:spMkLst>
            <pc:docMk/>
            <pc:sldMk cId="1851776742" sldId="478"/>
            <ac:spMk id="10" creationId="{C5002D26-6AAC-BA2C-6B07-7F223FC3565E}"/>
          </ac:spMkLst>
        </pc:spChg>
      </pc:sldChg>
      <pc:sldChg chg="addSp delSp add del setBg delDesignElem">
        <pc:chgData name="Shafer, Ethan H MAJ" userId="505e747c-87be-44c0-94c2-fc4c31a873c1" providerId="ADAL" clId="{6F7BCDAB-1392-4100-B7F3-62F864446860}" dt="2024-07-20T23:24:06.546" v="4471"/>
        <pc:sldMkLst>
          <pc:docMk/>
          <pc:sldMk cId="3677125407" sldId="478"/>
        </pc:sldMkLst>
        <pc:spChg chg="add del">
          <ac:chgData name="Shafer, Ethan H MAJ" userId="505e747c-87be-44c0-94c2-fc4c31a873c1" providerId="ADAL" clId="{6F7BCDAB-1392-4100-B7F3-62F864446860}" dt="2024-07-20T23:24:06.546" v="4471"/>
          <ac:spMkLst>
            <pc:docMk/>
            <pc:sldMk cId="3677125407" sldId="478"/>
            <ac:spMk id="10249" creationId="{19EF6B20-23CA-444F-8D20-3A38184B63CA}"/>
          </ac:spMkLst>
        </pc:spChg>
        <pc:spChg chg="add del">
          <ac:chgData name="Shafer, Ethan H MAJ" userId="505e747c-87be-44c0-94c2-fc4c31a873c1" providerId="ADAL" clId="{6F7BCDAB-1392-4100-B7F3-62F864446860}" dt="2024-07-20T23:24:06.546" v="4471"/>
          <ac:spMkLst>
            <pc:docMk/>
            <pc:sldMk cId="3677125407" sldId="478"/>
            <ac:spMk id="10260" creationId="{C4EF29AB-620C-4783-9B23-EACEB54D7836}"/>
          </ac:spMkLst>
        </pc:spChg>
        <pc:grpChg chg="add del">
          <ac:chgData name="Shafer, Ethan H MAJ" userId="505e747c-87be-44c0-94c2-fc4c31a873c1" providerId="ADAL" clId="{6F7BCDAB-1392-4100-B7F3-62F864446860}" dt="2024-07-20T23:24:06.546" v="4471"/>
          <ac:grpSpMkLst>
            <pc:docMk/>
            <pc:sldMk cId="3677125407" sldId="478"/>
            <ac:grpSpMk id="10250" creationId="{B6583EC0-B95E-4CD4-9A9A-0C3F6FA8253F}"/>
          </ac:grpSpMkLst>
        </pc:grpChg>
        <pc:grpChg chg="add del">
          <ac:chgData name="Shafer, Ethan H MAJ" userId="505e747c-87be-44c0-94c2-fc4c31a873c1" providerId="ADAL" clId="{6F7BCDAB-1392-4100-B7F3-62F864446860}" dt="2024-07-20T23:24:06.546" v="4471"/>
          <ac:grpSpMkLst>
            <pc:docMk/>
            <pc:sldMk cId="3677125407" sldId="478"/>
            <ac:grpSpMk id="10261" creationId="{A2FC4F8C-DCFB-41A7-9587-B6E49A20404A}"/>
          </ac:grpSpMkLst>
        </pc:grpChg>
      </pc:sldChg>
      <pc:sldChg chg="addSp delSp modSp new mod ord modClrScheme chgLayout">
        <pc:chgData name="Shafer, Ethan H MAJ" userId="505e747c-87be-44c0-94c2-fc4c31a873c1" providerId="ADAL" clId="{6F7BCDAB-1392-4100-B7F3-62F864446860}" dt="2024-07-21T00:47:05.830" v="4756"/>
        <pc:sldMkLst>
          <pc:docMk/>
          <pc:sldMk cId="4109320929" sldId="479"/>
        </pc:sldMkLst>
        <pc:spChg chg="del mod ord">
          <ac:chgData name="Shafer, Ethan H MAJ" userId="505e747c-87be-44c0-94c2-fc4c31a873c1" providerId="ADAL" clId="{6F7BCDAB-1392-4100-B7F3-62F864446860}" dt="2024-07-21T00:46:48.278" v="4745" actId="700"/>
          <ac:spMkLst>
            <pc:docMk/>
            <pc:sldMk cId="4109320929" sldId="479"/>
            <ac:spMk id="2" creationId="{86DBC4D3-D775-BB70-AC61-2BB3358E155E}"/>
          </ac:spMkLst>
        </pc:spChg>
        <pc:spChg chg="del mod ord">
          <ac:chgData name="Shafer, Ethan H MAJ" userId="505e747c-87be-44c0-94c2-fc4c31a873c1" providerId="ADAL" clId="{6F7BCDAB-1392-4100-B7F3-62F864446860}" dt="2024-07-21T00:46:48.278" v="4745" actId="700"/>
          <ac:spMkLst>
            <pc:docMk/>
            <pc:sldMk cId="4109320929" sldId="479"/>
            <ac:spMk id="3" creationId="{957C2E7E-309E-3491-4ADA-4B789FAF5F8E}"/>
          </ac:spMkLst>
        </pc:spChg>
        <pc:spChg chg="del">
          <ac:chgData name="Shafer, Ethan H MAJ" userId="505e747c-87be-44c0-94c2-fc4c31a873c1" providerId="ADAL" clId="{6F7BCDAB-1392-4100-B7F3-62F864446860}" dt="2024-07-21T00:46:48.278" v="4745" actId="700"/>
          <ac:spMkLst>
            <pc:docMk/>
            <pc:sldMk cId="4109320929" sldId="479"/>
            <ac:spMk id="4" creationId="{572687F4-8E78-D2A5-8DC2-F7BCA8345DF5}"/>
          </ac:spMkLst>
        </pc:spChg>
        <pc:spChg chg="mod ord">
          <ac:chgData name="Shafer, Ethan H MAJ" userId="505e747c-87be-44c0-94c2-fc4c31a873c1" providerId="ADAL" clId="{6F7BCDAB-1392-4100-B7F3-62F864446860}" dt="2024-07-21T00:46:48.278" v="4745" actId="700"/>
          <ac:spMkLst>
            <pc:docMk/>
            <pc:sldMk cId="4109320929" sldId="479"/>
            <ac:spMk id="5" creationId="{AC20A1F3-85A2-E5F3-575A-2C40E76CE6B7}"/>
          </ac:spMkLst>
        </pc:spChg>
        <pc:spChg chg="mod ord">
          <ac:chgData name="Shafer, Ethan H MAJ" userId="505e747c-87be-44c0-94c2-fc4c31a873c1" providerId="ADAL" clId="{6F7BCDAB-1392-4100-B7F3-62F864446860}" dt="2024-07-21T00:46:48.278" v="4745" actId="700"/>
          <ac:spMkLst>
            <pc:docMk/>
            <pc:sldMk cId="4109320929" sldId="479"/>
            <ac:spMk id="6" creationId="{F2AC336E-5E90-29B6-2FFA-3D82E35E0652}"/>
          </ac:spMkLst>
        </pc:spChg>
        <pc:spChg chg="mod ord">
          <ac:chgData name="Shafer, Ethan H MAJ" userId="505e747c-87be-44c0-94c2-fc4c31a873c1" providerId="ADAL" clId="{6F7BCDAB-1392-4100-B7F3-62F864446860}" dt="2024-07-21T00:46:48.278" v="4745" actId="700"/>
          <ac:spMkLst>
            <pc:docMk/>
            <pc:sldMk cId="4109320929" sldId="479"/>
            <ac:spMk id="7" creationId="{62CC9240-79A2-DC62-1B7C-5AE7951D3380}"/>
          </ac:spMkLst>
        </pc:spChg>
        <pc:spChg chg="add mod ord">
          <ac:chgData name="Shafer, Ethan H MAJ" userId="505e747c-87be-44c0-94c2-fc4c31a873c1" providerId="ADAL" clId="{6F7BCDAB-1392-4100-B7F3-62F864446860}" dt="2024-07-21T00:46:53.313" v="4754" actId="20577"/>
          <ac:spMkLst>
            <pc:docMk/>
            <pc:sldMk cId="4109320929" sldId="479"/>
            <ac:spMk id="8" creationId="{43F6F0B2-8AE2-A12A-4406-33E3DAC3970A}"/>
          </ac:spMkLst>
        </pc:spChg>
        <pc:spChg chg="add del mod ord">
          <ac:chgData name="Shafer, Ethan H MAJ" userId="505e747c-87be-44c0-94c2-fc4c31a873c1" providerId="ADAL" clId="{6F7BCDAB-1392-4100-B7F3-62F864446860}" dt="2024-07-21T00:46:49.662" v="4746"/>
          <ac:spMkLst>
            <pc:docMk/>
            <pc:sldMk cId="4109320929" sldId="479"/>
            <ac:spMk id="9" creationId="{BE625781-24DA-11E0-DE00-FE9EF37DD975}"/>
          </ac:spMkLst>
        </pc:spChg>
        <pc:picChg chg="add mod">
          <ac:chgData name="Shafer, Ethan H MAJ" userId="505e747c-87be-44c0-94c2-fc4c31a873c1" providerId="ADAL" clId="{6F7BCDAB-1392-4100-B7F3-62F864446860}" dt="2024-07-21T00:46:49.662" v="4746"/>
          <ac:picMkLst>
            <pc:docMk/>
            <pc:sldMk cId="4109320929" sldId="479"/>
            <ac:picMk id="11266" creationId="{BA632CEF-2201-9B13-6277-67ECFFAD20AF}"/>
          </ac:picMkLst>
        </pc:picChg>
      </pc:sldChg>
      <pc:sldChg chg="addSp delSp modSp add mod setBg">
        <pc:chgData name="Shafer, Ethan H MAJ" userId="505e747c-87be-44c0-94c2-fc4c31a873c1" providerId="ADAL" clId="{6F7BCDAB-1392-4100-B7F3-62F864446860}" dt="2024-07-21T00:48:21.081" v="4809" actId="20577"/>
        <pc:sldMkLst>
          <pc:docMk/>
          <pc:sldMk cId="615637303" sldId="480"/>
        </pc:sldMkLst>
        <pc:spChg chg="mod">
          <ac:chgData name="Shafer, Ethan H MAJ" userId="505e747c-87be-44c0-94c2-fc4c31a873c1" providerId="ADAL" clId="{6F7BCDAB-1392-4100-B7F3-62F864446860}" dt="2024-07-21T00:48:21.081" v="4809" actId="20577"/>
          <ac:spMkLst>
            <pc:docMk/>
            <pc:sldMk cId="615637303" sldId="480"/>
            <ac:spMk id="6" creationId="{C632DCC6-C648-8993-8963-0701700DE7C2}"/>
          </ac:spMkLst>
        </pc:spChg>
        <pc:picChg chg="del">
          <ac:chgData name="Shafer, Ethan H MAJ" userId="505e747c-87be-44c0-94c2-fc4c31a873c1" providerId="ADAL" clId="{6F7BCDAB-1392-4100-B7F3-62F864446860}" dt="2024-07-21T00:48:04.830" v="4794" actId="478"/>
          <ac:picMkLst>
            <pc:docMk/>
            <pc:sldMk cId="615637303" sldId="480"/>
            <ac:picMk id="3078" creationId="{3B0C6FEA-2334-A66A-C38E-D514380BC62D}"/>
          </ac:picMkLst>
        </pc:picChg>
        <pc:picChg chg="add mod">
          <ac:chgData name="Shafer, Ethan H MAJ" userId="505e747c-87be-44c0-94c2-fc4c31a873c1" providerId="ADAL" clId="{6F7BCDAB-1392-4100-B7F3-62F864446860}" dt="2024-07-21T00:48:12.512" v="4798" actId="1076"/>
          <ac:picMkLst>
            <pc:docMk/>
            <pc:sldMk cId="615637303" sldId="480"/>
            <ac:picMk id="14338" creationId="{0E8FEF4E-741B-83B8-ABA8-14459E5B42B7}"/>
          </ac:picMkLst>
        </pc:picChg>
      </pc:sldChg>
    </pc:docChg>
  </pc:docChgLst>
  <pc:docChgLst>
    <pc:chgData name="Shafer, Ethan H MAJ" userId="505e747c-87be-44c0-94c2-fc4c31a873c1" providerId="ADAL" clId="{44520CCB-E7BE-446C-8680-4061E63D33F5}"/>
    <pc:docChg chg="undo redo custSel addSld delSld modSld sldOrd">
      <pc:chgData name="Shafer, Ethan H MAJ" userId="505e747c-87be-44c0-94c2-fc4c31a873c1" providerId="ADAL" clId="{44520CCB-E7BE-446C-8680-4061E63D33F5}" dt="2024-07-17T06:28:14.194" v="2354" actId="20577"/>
      <pc:docMkLst>
        <pc:docMk/>
      </pc:docMkLst>
      <pc:sldChg chg="add">
        <pc:chgData name="Shafer, Ethan H MAJ" userId="505e747c-87be-44c0-94c2-fc4c31a873c1" providerId="ADAL" clId="{44520CCB-E7BE-446C-8680-4061E63D33F5}" dt="2024-07-17T02:51:48.704" v="26"/>
        <pc:sldMkLst>
          <pc:docMk/>
          <pc:sldMk cId="4243758166" sldId="269"/>
        </pc:sldMkLst>
      </pc:sldChg>
      <pc:sldChg chg="modSp add mod">
        <pc:chgData name="Shafer, Ethan H MAJ" userId="505e747c-87be-44c0-94c2-fc4c31a873c1" providerId="ADAL" clId="{44520CCB-E7BE-446C-8680-4061E63D33F5}" dt="2024-07-17T02:51:48.799" v="29" actId="27636"/>
        <pc:sldMkLst>
          <pc:docMk/>
          <pc:sldMk cId="367702812" sldId="270"/>
        </pc:sldMkLst>
        <pc:spChg chg="mod">
          <ac:chgData name="Shafer, Ethan H MAJ" userId="505e747c-87be-44c0-94c2-fc4c31a873c1" providerId="ADAL" clId="{44520CCB-E7BE-446C-8680-4061E63D33F5}" dt="2024-07-17T02:51:48.799" v="29" actId="27636"/>
          <ac:spMkLst>
            <pc:docMk/>
            <pc:sldMk cId="367702812" sldId="270"/>
            <ac:spMk id="3" creationId="{D0327802-1DEC-4ED7-9FED-515305E4E136}"/>
          </ac:spMkLst>
        </pc:spChg>
        <pc:spChg chg="mod">
          <ac:chgData name="Shafer, Ethan H MAJ" userId="505e747c-87be-44c0-94c2-fc4c31a873c1" providerId="ADAL" clId="{44520CCB-E7BE-446C-8680-4061E63D33F5}" dt="2024-07-17T02:51:48.799" v="28" actId="27636"/>
          <ac:spMkLst>
            <pc:docMk/>
            <pc:sldMk cId="367702812" sldId="270"/>
            <ac:spMk id="4" creationId="{944BB732-5B4E-4212-A3E8-2E931EF54678}"/>
          </ac:spMkLst>
        </pc:spChg>
      </pc:sldChg>
      <pc:sldChg chg="modSp add mod">
        <pc:chgData name="Shafer, Ethan H MAJ" userId="505e747c-87be-44c0-94c2-fc4c31a873c1" providerId="ADAL" clId="{44520CCB-E7BE-446C-8680-4061E63D33F5}" dt="2024-07-17T02:52:43.907" v="62" actId="20577"/>
        <pc:sldMkLst>
          <pc:docMk/>
          <pc:sldMk cId="1411056543" sldId="271"/>
        </pc:sldMkLst>
        <pc:spChg chg="mod">
          <ac:chgData name="Shafer, Ethan H MAJ" userId="505e747c-87be-44c0-94c2-fc4c31a873c1" providerId="ADAL" clId="{44520CCB-E7BE-446C-8680-4061E63D33F5}" dt="2024-07-17T02:52:43.907" v="62" actId="20577"/>
          <ac:spMkLst>
            <pc:docMk/>
            <pc:sldMk cId="1411056543" sldId="271"/>
            <ac:spMk id="4" creationId="{944BB732-5B4E-4212-A3E8-2E931EF54678}"/>
          </ac:spMkLst>
        </pc:spChg>
      </pc:sldChg>
      <pc:sldChg chg="modSp add mod">
        <pc:chgData name="Shafer, Ethan H MAJ" userId="505e747c-87be-44c0-94c2-fc4c31a873c1" providerId="ADAL" clId="{44520CCB-E7BE-446C-8680-4061E63D33F5}" dt="2024-07-17T03:18:56.650" v="565" actId="20577"/>
        <pc:sldMkLst>
          <pc:docMk/>
          <pc:sldMk cId="438795195" sldId="273"/>
        </pc:sldMkLst>
        <pc:spChg chg="mod">
          <ac:chgData name="Shafer, Ethan H MAJ" userId="505e747c-87be-44c0-94c2-fc4c31a873c1" providerId="ADAL" clId="{44520CCB-E7BE-446C-8680-4061E63D33F5}" dt="2024-07-17T03:17:16.453" v="435" actId="20577"/>
          <ac:spMkLst>
            <pc:docMk/>
            <pc:sldMk cId="438795195" sldId="273"/>
            <ac:spMk id="2" creationId="{A6A1A371-EE09-46AD-AC4B-C77F6C7B9835}"/>
          </ac:spMkLst>
        </pc:spChg>
        <pc:spChg chg="mod">
          <ac:chgData name="Shafer, Ethan H MAJ" userId="505e747c-87be-44c0-94c2-fc4c31a873c1" providerId="ADAL" clId="{44520CCB-E7BE-446C-8680-4061E63D33F5}" dt="2024-07-17T03:18:14.447" v="483" actId="20577"/>
          <ac:spMkLst>
            <pc:docMk/>
            <pc:sldMk cId="438795195" sldId="273"/>
            <ac:spMk id="3" creationId="{D0327802-1DEC-4ED7-9FED-515305E4E136}"/>
          </ac:spMkLst>
        </pc:spChg>
        <pc:spChg chg="mod">
          <ac:chgData name="Shafer, Ethan H MAJ" userId="505e747c-87be-44c0-94c2-fc4c31a873c1" providerId="ADAL" clId="{44520CCB-E7BE-446C-8680-4061E63D33F5}" dt="2024-07-17T03:18:56.650" v="565" actId="20577"/>
          <ac:spMkLst>
            <pc:docMk/>
            <pc:sldMk cId="438795195" sldId="273"/>
            <ac:spMk id="4" creationId="{944BB732-5B4E-4212-A3E8-2E931EF54678}"/>
          </ac:spMkLst>
        </pc:spChg>
      </pc:sldChg>
      <pc:sldChg chg="modSp add del mod">
        <pc:chgData name="Shafer, Ethan H MAJ" userId="505e747c-87be-44c0-94c2-fc4c31a873c1" providerId="ADAL" clId="{44520CCB-E7BE-446C-8680-4061E63D33F5}" dt="2024-07-17T03:16:56.873" v="422" actId="2696"/>
        <pc:sldMkLst>
          <pc:docMk/>
          <pc:sldMk cId="2492260466" sldId="273"/>
        </pc:sldMkLst>
        <pc:spChg chg="mod">
          <ac:chgData name="Shafer, Ethan H MAJ" userId="505e747c-87be-44c0-94c2-fc4c31a873c1" providerId="ADAL" clId="{44520CCB-E7BE-446C-8680-4061E63D33F5}" dt="2024-07-17T02:53:05.879" v="69" actId="20577"/>
          <ac:spMkLst>
            <pc:docMk/>
            <pc:sldMk cId="2492260466" sldId="273"/>
            <ac:spMk id="4" creationId="{944BB732-5B4E-4212-A3E8-2E931EF54678}"/>
          </ac:spMkLst>
        </pc:spChg>
      </pc:sldChg>
      <pc:sldChg chg="modSp add mod">
        <pc:chgData name="Shafer, Ethan H MAJ" userId="505e747c-87be-44c0-94c2-fc4c31a873c1" providerId="ADAL" clId="{44520CCB-E7BE-446C-8680-4061E63D33F5}" dt="2024-07-17T02:52:59.082" v="67" actId="14100"/>
        <pc:sldMkLst>
          <pc:docMk/>
          <pc:sldMk cId="2428783176" sldId="274"/>
        </pc:sldMkLst>
        <pc:spChg chg="mod">
          <ac:chgData name="Shafer, Ethan H MAJ" userId="505e747c-87be-44c0-94c2-fc4c31a873c1" providerId="ADAL" clId="{44520CCB-E7BE-446C-8680-4061E63D33F5}" dt="2024-07-17T02:52:59.082" v="67" actId="14100"/>
          <ac:spMkLst>
            <pc:docMk/>
            <pc:sldMk cId="2428783176" sldId="274"/>
            <ac:spMk id="4" creationId="{944BB732-5B4E-4212-A3E8-2E931EF54678}"/>
          </ac:spMkLst>
        </pc:spChg>
      </pc:sldChg>
      <pc:sldChg chg="modSp add mod">
        <pc:chgData name="Shafer, Ethan H MAJ" userId="505e747c-87be-44c0-94c2-fc4c31a873c1" providerId="ADAL" clId="{44520CCB-E7BE-446C-8680-4061E63D33F5}" dt="2024-07-17T02:53:14.099" v="73" actId="20577"/>
        <pc:sldMkLst>
          <pc:docMk/>
          <pc:sldMk cId="3365439971" sldId="275"/>
        </pc:sldMkLst>
        <pc:spChg chg="mod">
          <ac:chgData name="Shafer, Ethan H MAJ" userId="505e747c-87be-44c0-94c2-fc4c31a873c1" providerId="ADAL" clId="{44520CCB-E7BE-446C-8680-4061E63D33F5}" dt="2024-07-17T02:51:48.843" v="31" actId="27636"/>
          <ac:spMkLst>
            <pc:docMk/>
            <pc:sldMk cId="3365439971" sldId="275"/>
            <ac:spMk id="3" creationId="{D0327802-1DEC-4ED7-9FED-515305E4E136}"/>
          </ac:spMkLst>
        </pc:spChg>
        <pc:spChg chg="mod">
          <ac:chgData name="Shafer, Ethan H MAJ" userId="505e747c-87be-44c0-94c2-fc4c31a873c1" providerId="ADAL" clId="{44520CCB-E7BE-446C-8680-4061E63D33F5}" dt="2024-07-17T02:53:14.099" v="73" actId="20577"/>
          <ac:spMkLst>
            <pc:docMk/>
            <pc:sldMk cId="3365439971" sldId="275"/>
            <ac:spMk id="4" creationId="{944BB732-5B4E-4212-A3E8-2E931EF54678}"/>
          </ac:spMkLst>
        </pc:spChg>
      </pc:sldChg>
      <pc:sldChg chg="modSp add mod">
        <pc:chgData name="Shafer, Ethan H MAJ" userId="505e747c-87be-44c0-94c2-fc4c31a873c1" providerId="ADAL" clId="{44520CCB-E7BE-446C-8680-4061E63D33F5}" dt="2024-07-17T02:53:35.929" v="83" actId="20577"/>
        <pc:sldMkLst>
          <pc:docMk/>
          <pc:sldMk cId="1031067531" sldId="276"/>
        </pc:sldMkLst>
        <pc:spChg chg="mod">
          <ac:chgData name="Shafer, Ethan H MAJ" userId="505e747c-87be-44c0-94c2-fc4c31a873c1" providerId="ADAL" clId="{44520CCB-E7BE-446C-8680-4061E63D33F5}" dt="2024-07-17T02:53:35.929" v="83" actId="20577"/>
          <ac:spMkLst>
            <pc:docMk/>
            <pc:sldMk cId="1031067531" sldId="276"/>
            <ac:spMk id="4" creationId="{944BB732-5B4E-4212-A3E8-2E931EF54678}"/>
          </ac:spMkLst>
        </pc:spChg>
        <pc:graphicFrameChg chg="mod">
          <ac:chgData name="Shafer, Ethan H MAJ" userId="505e747c-87be-44c0-94c2-fc4c31a873c1" providerId="ADAL" clId="{44520CCB-E7BE-446C-8680-4061E63D33F5}" dt="2024-07-17T02:53:25.229" v="74" actId="1076"/>
          <ac:graphicFrameMkLst>
            <pc:docMk/>
            <pc:sldMk cId="1031067531" sldId="276"/>
            <ac:graphicFrameMk id="8" creationId="{145C2CF1-E968-46E1-857A-B8BBC31CEC94}"/>
          </ac:graphicFrameMkLst>
        </pc:graphicFrameChg>
      </pc:sldChg>
      <pc:sldChg chg="modSp add mod">
        <pc:chgData name="Shafer, Ethan H MAJ" userId="505e747c-87be-44c0-94c2-fc4c31a873c1" providerId="ADAL" clId="{44520CCB-E7BE-446C-8680-4061E63D33F5}" dt="2024-07-17T02:54:11.233" v="134" actId="27636"/>
        <pc:sldMkLst>
          <pc:docMk/>
          <pc:sldMk cId="2440617723" sldId="278"/>
        </pc:sldMkLst>
        <pc:spChg chg="mod">
          <ac:chgData name="Shafer, Ethan H MAJ" userId="505e747c-87be-44c0-94c2-fc4c31a873c1" providerId="ADAL" clId="{44520CCB-E7BE-446C-8680-4061E63D33F5}" dt="2024-07-17T02:54:11.233" v="134" actId="27636"/>
          <ac:spMkLst>
            <pc:docMk/>
            <pc:sldMk cId="2440617723" sldId="278"/>
            <ac:spMk id="3" creationId="{D0327802-1DEC-4ED7-9FED-515305E4E136}"/>
          </ac:spMkLst>
        </pc:spChg>
        <pc:spChg chg="mod">
          <ac:chgData name="Shafer, Ethan H MAJ" userId="505e747c-87be-44c0-94c2-fc4c31a873c1" providerId="ADAL" clId="{44520CCB-E7BE-446C-8680-4061E63D33F5}" dt="2024-07-17T02:54:11.233" v="133" actId="27636"/>
          <ac:spMkLst>
            <pc:docMk/>
            <pc:sldMk cId="2440617723" sldId="278"/>
            <ac:spMk id="4" creationId="{944BB732-5B4E-4212-A3E8-2E931EF54678}"/>
          </ac:spMkLst>
        </pc:spChg>
      </pc:sldChg>
      <pc:sldChg chg="modSp add mod">
        <pc:chgData name="Shafer, Ethan H MAJ" userId="505e747c-87be-44c0-94c2-fc4c31a873c1" providerId="ADAL" clId="{44520CCB-E7BE-446C-8680-4061E63D33F5}" dt="2024-07-17T02:54:25.769" v="139" actId="20577"/>
        <pc:sldMkLst>
          <pc:docMk/>
          <pc:sldMk cId="3422525858" sldId="279"/>
        </pc:sldMkLst>
        <pc:spChg chg="mod">
          <ac:chgData name="Shafer, Ethan H MAJ" userId="505e747c-87be-44c0-94c2-fc4c31a873c1" providerId="ADAL" clId="{44520CCB-E7BE-446C-8680-4061E63D33F5}" dt="2024-07-17T02:54:25.769" v="139" actId="20577"/>
          <ac:spMkLst>
            <pc:docMk/>
            <pc:sldMk cId="3422525858" sldId="279"/>
            <ac:spMk id="4" creationId="{944BB732-5B4E-4212-A3E8-2E931EF54678}"/>
          </ac:spMkLst>
        </pc:spChg>
      </pc:sldChg>
      <pc:sldChg chg="modSp add mod">
        <pc:chgData name="Shafer, Ethan H MAJ" userId="505e747c-87be-44c0-94c2-fc4c31a873c1" providerId="ADAL" clId="{44520CCB-E7BE-446C-8680-4061E63D33F5}" dt="2024-07-17T02:54:37.924" v="144" actId="20577"/>
        <pc:sldMkLst>
          <pc:docMk/>
          <pc:sldMk cId="1245083708" sldId="280"/>
        </pc:sldMkLst>
        <pc:spChg chg="mod">
          <ac:chgData name="Shafer, Ethan H MAJ" userId="505e747c-87be-44c0-94c2-fc4c31a873c1" providerId="ADAL" clId="{44520CCB-E7BE-446C-8680-4061E63D33F5}" dt="2024-07-17T02:54:37.924" v="144" actId="20577"/>
          <ac:spMkLst>
            <pc:docMk/>
            <pc:sldMk cId="1245083708" sldId="280"/>
            <ac:spMk id="4" creationId="{944BB732-5B4E-4212-A3E8-2E931EF54678}"/>
          </ac:spMkLst>
        </pc:spChg>
      </pc:sldChg>
      <pc:sldChg chg="modSp mod">
        <pc:chgData name="Shafer, Ethan H MAJ" userId="505e747c-87be-44c0-94c2-fc4c31a873c1" providerId="ADAL" clId="{44520CCB-E7BE-446C-8680-4061E63D33F5}" dt="2024-07-17T02:51:58.522" v="55" actId="20577"/>
        <pc:sldMkLst>
          <pc:docMk/>
          <pc:sldMk cId="2600960340" sldId="413"/>
        </pc:sldMkLst>
        <pc:spChg chg="mod">
          <ac:chgData name="Shafer, Ethan H MAJ" userId="505e747c-87be-44c0-94c2-fc4c31a873c1" providerId="ADAL" clId="{44520CCB-E7BE-446C-8680-4061E63D33F5}" dt="2024-07-17T02:51:58.522" v="55" actId="20577"/>
          <ac:spMkLst>
            <pc:docMk/>
            <pc:sldMk cId="2600960340" sldId="413"/>
            <ac:spMk id="2" creationId="{8D7E2DAC-8F14-49C5-B65E-1545269CF4BB}"/>
          </ac:spMkLst>
        </pc:spChg>
      </pc:sldChg>
      <pc:sldChg chg="del">
        <pc:chgData name="Shafer, Ethan H MAJ" userId="505e747c-87be-44c0-94c2-fc4c31a873c1" providerId="ADAL" clId="{44520CCB-E7BE-446C-8680-4061E63D33F5}" dt="2024-07-17T02:51:32.749" v="0" actId="47"/>
        <pc:sldMkLst>
          <pc:docMk/>
          <pc:sldMk cId="2363768640" sldId="416"/>
        </pc:sldMkLst>
      </pc:sldChg>
      <pc:sldChg chg="modSp mod">
        <pc:chgData name="Shafer, Ethan H MAJ" userId="505e747c-87be-44c0-94c2-fc4c31a873c1" providerId="ADAL" clId="{44520CCB-E7BE-446C-8680-4061E63D33F5}" dt="2024-07-17T06:28:14.194" v="2354" actId="20577"/>
        <pc:sldMkLst>
          <pc:docMk/>
          <pc:sldMk cId="1277706378" sldId="429"/>
        </pc:sldMkLst>
        <pc:spChg chg="mod">
          <ac:chgData name="Shafer, Ethan H MAJ" userId="505e747c-87be-44c0-94c2-fc4c31a873c1" providerId="ADAL" clId="{44520CCB-E7BE-446C-8680-4061E63D33F5}" dt="2024-07-17T06:28:14.194" v="2354" actId="20577"/>
          <ac:spMkLst>
            <pc:docMk/>
            <pc:sldMk cId="1277706378" sldId="429"/>
            <ac:spMk id="3" creationId="{D19F0797-8975-980B-1DFB-53543119FFB6}"/>
          </ac:spMkLst>
        </pc:spChg>
      </pc:sldChg>
      <pc:sldChg chg="del">
        <pc:chgData name="Shafer, Ethan H MAJ" userId="505e747c-87be-44c0-94c2-fc4c31a873c1" providerId="ADAL" clId="{44520CCB-E7BE-446C-8680-4061E63D33F5}" dt="2024-07-17T02:51:45.069" v="24" actId="47"/>
        <pc:sldMkLst>
          <pc:docMk/>
          <pc:sldMk cId="2426625744" sldId="440"/>
        </pc:sldMkLst>
      </pc:sldChg>
      <pc:sldChg chg="del">
        <pc:chgData name="Shafer, Ethan H MAJ" userId="505e747c-87be-44c0-94c2-fc4c31a873c1" providerId="ADAL" clId="{44520CCB-E7BE-446C-8680-4061E63D33F5}" dt="2024-07-17T02:51:33.292" v="1" actId="47"/>
        <pc:sldMkLst>
          <pc:docMk/>
          <pc:sldMk cId="1470154629" sldId="455"/>
        </pc:sldMkLst>
      </pc:sldChg>
      <pc:sldChg chg="del">
        <pc:chgData name="Shafer, Ethan H MAJ" userId="505e747c-87be-44c0-94c2-fc4c31a873c1" providerId="ADAL" clId="{44520CCB-E7BE-446C-8680-4061E63D33F5}" dt="2024-07-17T02:51:34.009" v="2" actId="47"/>
        <pc:sldMkLst>
          <pc:docMk/>
          <pc:sldMk cId="1223688484" sldId="456"/>
        </pc:sldMkLst>
      </pc:sldChg>
      <pc:sldChg chg="modSp mod">
        <pc:chgData name="Shafer, Ethan H MAJ" userId="505e747c-87be-44c0-94c2-fc4c31a873c1" providerId="ADAL" clId="{44520CCB-E7BE-446C-8680-4061E63D33F5}" dt="2024-07-17T02:51:40.859" v="23" actId="20577"/>
        <pc:sldMkLst>
          <pc:docMk/>
          <pc:sldMk cId="628283176" sldId="457"/>
        </pc:sldMkLst>
        <pc:spChg chg="mod">
          <ac:chgData name="Shafer, Ethan H MAJ" userId="505e747c-87be-44c0-94c2-fc4c31a873c1" providerId="ADAL" clId="{44520CCB-E7BE-446C-8680-4061E63D33F5}" dt="2024-07-17T02:51:40.859" v="23" actId="20577"/>
          <ac:spMkLst>
            <pc:docMk/>
            <pc:sldMk cId="628283176" sldId="457"/>
            <ac:spMk id="7" creationId="{2D6CB23A-EB68-1619-29C8-C6973BDBA8DE}"/>
          </ac:spMkLst>
        </pc:spChg>
      </pc:sldChg>
      <pc:sldChg chg="new del">
        <pc:chgData name="Shafer, Ethan H MAJ" userId="505e747c-87be-44c0-94c2-fc4c31a873c1" providerId="ADAL" clId="{44520CCB-E7BE-446C-8680-4061E63D33F5}" dt="2024-07-17T02:52:00.723" v="56" actId="47"/>
        <pc:sldMkLst>
          <pc:docMk/>
          <pc:sldMk cId="340979758" sldId="458"/>
        </pc:sldMkLst>
      </pc:sldChg>
      <pc:sldChg chg="del">
        <pc:chgData name="Shafer, Ethan H MAJ" userId="505e747c-87be-44c0-94c2-fc4c31a873c1" providerId="ADAL" clId="{44520CCB-E7BE-446C-8680-4061E63D33F5}" dt="2024-07-17T02:51:45.069" v="24" actId="47"/>
        <pc:sldMkLst>
          <pc:docMk/>
          <pc:sldMk cId="2915294874" sldId="458"/>
        </pc:sldMkLst>
      </pc:sldChg>
      <pc:sldChg chg="addSp delSp modSp new mod ord modClrScheme chgLayout modNotesTx">
        <pc:chgData name="Shafer, Ethan H MAJ" userId="505e747c-87be-44c0-94c2-fc4c31a873c1" providerId="ADAL" clId="{44520CCB-E7BE-446C-8680-4061E63D33F5}" dt="2024-07-17T02:59:05.771" v="421" actId="20577"/>
        <pc:sldMkLst>
          <pc:docMk/>
          <pc:sldMk cId="4196615102" sldId="458"/>
        </pc:sldMkLst>
        <pc:spChg chg="mod ord">
          <ac:chgData name="Shafer, Ethan H MAJ" userId="505e747c-87be-44c0-94c2-fc4c31a873c1" providerId="ADAL" clId="{44520CCB-E7BE-446C-8680-4061E63D33F5}" dt="2024-07-17T02:59:02.179" v="400" actId="20577"/>
          <ac:spMkLst>
            <pc:docMk/>
            <pc:sldMk cId="4196615102" sldId="458"/>
            <ac:spMk id="2" creationId="{56A5B554-CF89-3447-6E53-C9B8F7F1BE6C}"/>
          </ac:spMkLst>
        </pc:spChg>
        <pc:spChg chg="del">
          <ac:chgData name="Shafer, Ethan H MAJ" userId="505e747c-87be-44c0-94c2-fc4c31a873c1" providerId="ADAL" clId="{44520CCB-E7BE-446C-8680-4061E63D33F5}" dt="2024-07-17T02:55:56.811" v="174" actId="22"/>
          <ac:spMkLst>
            <pc:docMk/>
            <pc:sldMk cId="4196615102" sldId="458"/>
            <ac:spMk id="3" creationId="{3A25618C-E544-2670-37CE-9530A739C578}"/>
          </ac:spMkLst>
        </pc:spChg>
        <pc:spChg chg="del mod">
          <ac:chgData name="Shafer, Ethan H MAJ" userId="505e747c-87be-44c0-94c2-fc4c31a873c1" providerId="ADAL" clId="{44520CCB-E7BE-446C-8680-4061E63D33F5}" dt="2024-07-17T02:58:45.253" v="389" actId="700"/>
          <ac:spMkLst>
            <pc:docMk/>
            <pc:sldMk cId="4196615102" sldId="458"/>
            <ac:spMk id="4" creationId="{9E161DD7-928C-B75A-5F00-B27F69E9BE65}"/>
          </ac:spMkLst>
        </pc:spChg>
        <pc:spChg chg="mod ord">
          <ac:chgData name="Shafer, Ethan H MAJ" userId="505e747c-87be-44c0-94c2-fc4c31a873c1" providerId="ADAL" clId="{44520CCB-E7BE-446C-8680-4061E63D33F5}" dt="2024-07-17T02:58:45.253" v="389" actId="700"/>
          <ac:spMkLst>
            <pc:docMk/>
            <pc:sldMk cId="4196615102" sldId="458"/>
            <ac:spMk id="5" creationId="{0E923F6E-1ACA-99E1-5A30-2DAADC2B633B}"/>
          </ac:spMkLst>
        </pc:spChg>
        <pc:spChg chg="mod ord">
          <ac:chgData name="Shafer, Ethan H MAJ" userId="505e747c-87be-44c0-94c2-fc4c31a873c1" providerId="ADAL" clId="{44520CCB-E7BE-446C-8680-4061E63D33F5}" dt="2024-07-17T02:58:45.253" v="389" actId="700"/>
          <ac:spMkLst>
            <pc:docMk/>
            <pc:sldMk cId="4196615102" sldId="458"/>
            <ac:spMk id="6" creationId="{D5DC39C9-ED53-2B6B-80F6-6FFF690ABD6F}"/>
          </ac:spMkLst>
        </pc:spChg>
        <pc:spChg chg="mod ord">
          <ac:chgData name="Shafer, Ethan H MAJ" userId="505e747c-87be-44c0-94c2-fc4c31a873c1" providerId="ADAL" clId="{44520CCB-E7BE-446C-8680-4061E63D33F5}" dt="2024-07-17T02:58:45.253" v="389" actId="700"/>
          <ac:spMkLst>
            <pc:docMk/>
            <pc:sldMk cId="4196615102" sldId="458"/>
            <ac:spMk id="7" creationId="{DE552DD7-37F1-F411-4F35-6BD91AEED9D6}"/>
          </ac:spMkLst>
        </pc:spChg>
        <pc:picChg chg="add mod ord">
          <ac:chgData name="Shafer, Ethan H MAJ" userId="505e747c-87be-44c0-94c2-fc4c31a873c1" providerId="ADAL" clId="{44520CCB-E7BE-446C-8680-4061E63D33F5}" dt="2024-07-17T02:58:56.249" v="394" actId="1076"/>
          <ac:picMkLst>
            <pc:docMk/>
            <pc:sldMk cId="4196615102" sldId="458"/>
            <ac:picMk id="9" creationId="{CA589A31-6640-5CD2-3DCC-489367EC6CFA}"/>
          </ac:picMkLst>
        </pc:picChg>
      </pc:sldChg>
      <pc:sldChg chg="addSp delSp modSp new mod modClrScheme chgLayout">
        <pc:chgData name="Shafer, Ethan H MAJ" userId="505e747c-87be-44c0-94c2-fc4c31a873c1" providerId="ADAL" clId="{44520CCB-E7BE-446C-8680-4061E63D33F5}" dt="2024-07-17T03:20:17.925" v="605" actId="20577"/>
        <pc:sldMkLst>
          <pc:docMk/>
          <pc:sldMk cId="1582048341" sldId="459"/>
        </pc:sldMkLst>
        <pc:spChg chg="del mod ord">
          <ac:chgData name="Shafer, Ethan H MAJ" userId="505e747c-87be-44c0-94c2-fc4c31a873c1" providerId="ADAL" clId="{44520CCB-E7BE-446C-8680-4061E63D33F5}" dt="2024-07-17T03:20:05.959" v="567" actId="700"/>
          <ac:spMkLst>
            <pc:docMk/>
            <pc:sldMk cId="1582048341" sldId="459"/>
            <ac:spMk id="2" creationId="{A50E1B19-F5F9-9841-78FD-EDD6039D965F}"/>
          </ac:spMkLst>
        </pc:spChg>
        <pc:spChg chg="del mod ord">
          <ac:chgData name="Shafer, Ethan H MAJ" userId="505e747c-87be-44c0-94c2-fc4c31a873c1" providerId="ADAL" clId="{44520CCB-E7BE-446C-8680-4061E63D33F5}" dt="2024-07-17T03:20:05.959" v="567" actId="700"/>
          <ac:spMkLst>
            <pc:docMk/>
            <pc:sldMk cId="1582048341" sldId="459"/>
            <ac:spMk id="3" creationId="{4F69190C-645D-985F-7E8B-D66F732C7F75}"/>
          </ac:spMkLst>
        </pc:spChg>
        <pc:spChg chg="del">
          <ac:chgData name="Shafer, Ethan H MAJ" userId="505e747c-87be-44c0-94c2-fc4c31a873c1" providerId="ADAL" clId="{44520CCB-E7BE-446C-8680-4061E63D33F5}" dt="2024-07-17T03:20:05.959" v="567" actId="700"/>
          <ac:spMkLst>
            <pc:docMk/>
            <pc:sldMk cId="1582048341" sldId="459"/>
            <ac:spMk id="4" creationId="{1F38C0CE-ECA7-DB6D-1DFB-DB4AB136F90D}"/>
          </ac:spMkLst>
        </pc:spChg>
        <pc:spChg chg="mod ord">
          <ac:chgData name="Shafer, Ethan H MAJ" userId="505e747c-87be-44c0-94c2-fc4c31a873c1" providerId="ADAL" clId="{44520CCB-E7BE-446C-8680-4061E63D33F5}" dt="2024-07-17T03:20:05.959" v="567" actId="700"/>
          <ac:spMkLst>
            <pc:docMk/>
            <pc:sldMk cId="1582048341" sldId="459"/>
            <ac:spMk id="5" creationId="{EB97D593-EBAA-FC90-0545-1F7503751136}"/>
          </ac:spMkLst>
        </pc:spChg>
        <pc:spChg chg="mod ord">
          <ac:chgData name="Shafer, Ethan H MAJ" userId="505e747c-87be-44c0-94c2-fc4c31a873c1" providerId="ADAL" clId="{44520CCB-E7BE-446C-8680-4061E63D33F5}" dt="2024-07-17T03:20:05.959" v="567" actId="700"/>
          <ac:spMkLst>
            <pc:docMk/>
            <pc:sldMk cId="1582048341" sldId="459"/>
            <ac:spMk id="6" creationId="{55389E49-8511-FFA8-D9D3-20CCBA45408E}"/>
          </ac:spMkLst>
        </pc:spChg>
        <pc:spChg chg="mod ord">
          <ac:chgData name="Shafer, Ethan H MAJ" userId="505e747c-87be-44c0-94c2-fc4c31a873c1" providerId="ADAL" clId="{44520CCB-E7BE-446C-8680-4061E63D33F5}" dt="2024-07-17T03:20:05.959" v="567" actId="700"/>
          <ac:spMkLst>
            <pc:docMk/>
            <pc:sldMk cId="1582048341" sldId="459"/>
            <ac:spMk id="7" creationId="{6F3F8CE3-1907-E871-4FC8-98064EAD4F43}"/>
          </ac:spMkLst>
        </pc:spChg>
        <pc:spChg chg="add mod ord">
          <ac:chgData name="Shafer, Ethan H MAJ" userId="505e747c-87be-44c0-94c2-fc4c31a873c1" providerId="ADAL" clId="{44520CCB-E7BE-446C-8680-4061E63D33F5}" dt="2024-07-17T03:20:17.925" v="605" actId="20577"/>
          <ac:spMkLst>
            <pc:docMk/>
            <pc:sldMk cId="1582048341" sldId="459"/>
            <ac:spMk id="8" creationId="{3FE31A85-98C7-3FA9-EF2C-84C30CC8E0AA}"/>
          </ac:spMkLst>
        </pc:spChg>
        <pc:spChg chg="add mod ord">
          <ac:chgData name="Shafer, Ethan H MAJ" userId="505e747c-87be-44c0-94c2-fc4c31a873c1" providerId="ADAL" clId="{44520CCB-E7BE-446C-8680-4061E63D33F5}" dt="2024-07-17T03:20:05.959" v="567" actId="700"/>
          <ac:spMkLst>
            <pc:docMk/>
            <pc:sldMk cId="1582048341" sldId="459"/>
            <ac:spMk id="9" creationId="{282AF2A9-CC46-05FE-7C63-5C05A8B49D30}"/>
          </ac:spMkLst>
        </pc:spChg>
      </pc:sldChg>
      <pc:sldChg chg="del">
        <pc:chgData name="Shafer, Ethan H MAJ" userId="505e747c-87be-44c0-94c2-fc4c31a873c1" providerId="ADAL" clId="{44520CCB-E7BE-446C-8680-4061E63D33F5}" dt="2024-07-17T02:51:45.069" v="24" actId="47"/>
        <pc:sldMkLst>
          <pc:docMk/>
          <pc:sldMk cId="1832534049" sldId="459"/>
        </pc:sldMkLst>
      </pc:sldChg>
      <pc:sldChg chg="del">
        <pc:chgData name="Shafer, Ethan H MAJ" userId="505e747c-87be-44c0-94c2-fc4c31a873c1" providerId="ADAL" clId="{44520CCB-E7BE-446C-8680-4061E63D33F5}" dt="2024-07-17T02:51:45.069" v="24" actId="47"/>
        <pc:sldMkLst>
          <pc:docMk/>
          <pc:sldMk cId="727291333" sldId="460"/>
        </pc:sldMkLst>
      </pc:sldChg>
      <pc:sldChg chg="modSp new mod">
        <pc:chgData name="Shafer, Ethan H MAJ" userId="505e747c-87be-44c0-94c2-fc4c31a873c1" providerId="ADAL" clId="{44520CCB-E7BE-446C-8680-4061E63D33F5}" dt="2024-07-17T04:15:25.214" v="910" actId="20577"/>
        <pc:sldMkLst>
          <pc:docMk/>
          <pc:sldMk cId="792352769" sldId="460"/>
        </pc:sldMkLst>
        <pc:spChg chg="mod">
          <ac:chgData name="Shafer, Ethan H MAJ" userId="505e747c-87be-44c0-94c2-fc4c31a873c1" providerId="ADAL" clId="{44520CCB-E7BE-446C-8680-4061E63D33F5}" dt="2024-07-17T03:20:11.999" v="585" actId="20577"/>
          <ac:spMkLst>
            <pc:docMk/>
            <pc:sldMk cId="792352769" sldId="460"/>
            <ac:spMk id="2" creationId="{51AE82BA-9FFB-29FB-E2A4-B435E641718B}"/>
          </ac:spMkLst>
        </pc:spChg>
        <pc:spChg chg="mod">
          <ac:chgData name="Shafer, Ethan H MAJ" userId="505e747c-87be-44c0-94c2-fc4c31a873c1" providerId="ADAL" clId="{44520CCB-E7BE-446C-8680-4061E63D33F5}" dt="2024-07-17T04:15:25.214" v="910" actId="20577"/>
          <ac:spMkLst>
            <pc:docMk/>
            <pc:sldMk cId="792352769" sldId="460"/>
            <ac:spMk id="3" creationId="{57018CF8-58EA-732D-CCA9-530196D5F6FB}"/>
          </ac:spMkLst>
        </pc:spChg>
        <pc:spChg chg="mod">
          <ac:chgData name="Shafer, Ethan H MAJ" userId="505e747c-87be-44c0-94c2-fc4c31a873c1" providerId="ADAL" clId="{44520CCB-E7BE-446C-8680-4061E63D33F5}" dt="2024-07-17T03:20:47.927" v="651" actId="20577"/>
          <ac:spMkLst>
            <pc:docMk/>
            <pc:sldMk cId="792352769" sldId="460"/>
            <ac:spMk id="4" creationId="{542405E5-F2A0-633E-58BD-50A199F8A0CD}"/>
          </ac:spMkLst>
        </pc:spChg>
      </pc:sldChg>
      <pc:sldChg chg="del">
        <pc:chgData name="Shafer, Ethan H MAJ" userId="505e747c-87be-44c0-94c2-fc4c31a873c1" providerId="ADAL" clId="{44520CCB-E7BE-446C-8680-4061E63D33F5}" dt="2024-07-17T02:51:45.069" v="24" actId="47"/>
        <pc:sldMkLst>
          <pc:docMk/>
          <pc:sldMk cId="1018780205" sldId="461"/>
        </pc:sldMkLst>
      </pc:sldChg>
      <pc:sldChg chg="addSp delSp modSp new mod setBg modClrScheme chgLayout">
        <pc:chgData name="Shafer, Ethan H MAJ" userId="505e747c-87be-44c0-94c2-fc4c31a873c1" providerId="ADAL" clId="{44520CCB-E7BE-446C-8680-4061E63D33F5}" dt="2024-07-17T05:14:00.207" v="1913" actId="242"/>
        <pc:sldMkLst>
          <pc:docMk/>
          <pc:sldMk cId="3127450728" sldId="461"/>
        </pc:sldMkLst>
        <pc:spChg chg="del mod ord">
          <ac:chgData name="Shafer, Ethan H MAJ" userId="505e747c-87be-44c0-94c2-fc4c31a873c1" providerId="ADAL" clId="{44520CCB-E7BE-446C-8680-4061E63D33F5}" dt="2024-07-17T03:20:23.197" v="607" actId="700"/>
          <ac:spMkLst>
            <pc:docMk/>
            <pc:sldMk cId="3127450728" sldId="461"/>
            <ac:spMk id="2" creationId="{4A6003CB-AAC5-3E87-C72B-EF08C22B9136}"/>
          </ac:spMkLst>
        </pc:spChg>
        <pc:spChg chg="add mod ord">
          <ac:chgData name="Shafer, Ethan H MAJ" userId="505e747c-87be-44c0-94c2-fc4c31a873c1" providerId="ADAL" clId="{44520CCB-E7BE-446C-8680-4061E63D33F5}" dt="2024-07-17T05:14:00.207" v="1913" actId="242"/>
          <ac:spMkLst>
            <pc:docMk/>
            <pc:sldMk cId="3127450728" sldId="461"/>
            <ac:spMk id="2" creationId="{C1AC396D-9994-109A-6230-F2E959421FFB}"/>
          </ac:spMkLst>
        </pc:spChg>
        <pc:spChg chg="del mod ord">
          <ac:chgData name="Shafer, Ethan H MAJ" userId="505e747c-87be-44c0-94c2-fc4c31a873c1" providerId="ADAL" clId="{44520CCB-E7BE-446C-8680-4061E63D33F5}" dt="2024-07-17T03:20:23.197" v="607" actId="700"/>
          <ac:spMkLst>
            <pc:docMk/>
            <pc:sldMk cId="3127450728" sldId="461"/>
            <ac:spMk id="3" creationId="{13BA1ACA-2751-1D5D-B371-DAF3E749D0D2}"/>
          </ac:spMkLst>
        </pc:spChg>
        <pc:spChg chg="mod ord">
          <ac:chgData name="Shafer, Ethan H MAJ" userId="505e747c-87be-44c0-94c2-fc4c31a873c1" providerId="ADAL" clId="{44520CCB-E7BE-446C-8680-4061E63D33F5}" dt="2024-07-17T05:13:41.172" v="1908" actId="26606"/>
          <ac:spMkLst>
            <pc:docMk/>
            <pc:sldMk cId="3127450728" sldId="461"/>
            <ac:spMk id="4" creationId="{897FAC3A-7535-A379-72B2-582759D62178}"/>
          </ac:spMkLst>
        </pc:spChg>
        <pc:spChg chg="mod ord">
          <ac:chgData name="Shafer, Ethan H MAJ" userId="505e747c-87be-44c0-94c2-fc4c31a873c1" providerId="ADAL" clId="{44520CCB-E7BE-446C-8680-4061E63D33F5}" dt="2024-07-17T05:13:41.172" v="1908" actId="26606"/>
          <ac:spMkLst>
            <pc:docMk/>
            <pc:sldMk cId="3127450728" sldId="461"/>
            <ac:spMk id="5" creationId="{311A7B28-DF46-6383-26E5-D7C84CD0D88C}"/>
          </ac:spMkLst>
        </pc:spChg>
        <pc:spChg chg="mod ord">
          <ac:chgData name="Shafer, Ethan H MAJ" userId="505e747c-87be-44c0-94c2-fc4c31a873c1" providerId="ADAL" clId="{44520CCB-E7BE-446C-8680-4061E63D33F5}" dt="2024-07-17T05:13:41.172" v="1908" actId="26606"/>
          <ac:spMkLst>
            <pc:docMk/>
            <pc:sldMk cId="3127450728" sldId="461"/>
            <ac:spMk id="6" creationId="{F66AFB93-5391-CC3E-EE62-9B45A78F8D32}"/>
          </ac:spMkLst>
        </pc:spChg>
        <pc:spChg chg="add mod ord">
          <ac:chgData name="Shafer, Ethan H MAJ" userId="505e747c-87be-44c0-94c2-fc4c31a873c1" providerId="ADAL" clId="{44520CCB-E7BE-446C-8680-4061E63D33F5}" dt="2024-07-17T05:13:41.172" v="1908" actId="26606"/>
          <ac:spMkLst>
            <pc:docMk/>
            <pc:sldMk cId="3127450728" sldId="461"/>
            <ac:spMk id="7" creationId="{BD3072EB-9F89-A853-CACB-434C7136B610}"/>
          </ac:spMkLst>
        </pc:spChg>
        <pc:spChg chg="add del mod ord">
          <ac:chgData name="Shafer, Ethan H MAJ" userId="505e747c-87be-44c0-94c2-fc4c31a873c1" providerId="ADAL" clId="{44520CCB-E7BE-446C-8680-4061E63D33F5}" dt="2024-07-17T05:13:36.028" v="1905" actId="22"/>
          <ac:spMkLst>
            <pc:docMk/>
            <pc:sldMk cId="3127450728" sldId="461"/>
            <ac:spMk id="8" creationId="{D7D18B4E-7301-2065-4E1A-44B600750EBC}"/>
          </ac:spMkLst>
        </pc:spChg>
        <pc:spChg chg="add">
          <ac:chgData name="Shafer, Ethan H MAJ" userId="505e747c-87be-44c0-94c2-fc4c31a873c1" providerId="ADAL" clId="{44520CCB-E7BE-446C-8680-4061E63D33F5}" dt="2024-07-17T05:13:41.172" v="1908" actId="26606"/>
          <ac:spMkLst>
            <pc:docMk/>
            <pc:sldMk cId="3127450728" sldId="461"/>
            <ac:spMk id="23" creationId="{19EF6B20-23CA-444F-8D20-3A38184B63CA}"/>
          </ac:spMkLst>
        </pc:spChg>
        <pc:grpChg chg="add">
          <ac:chgData name="Shafer, Ethan H MAJ" userId="505e747c-87be-44c0-94c2-fc4c31a873c1" providerId="ADAL" clId="{44520CCB-E7BE-446C-8680-4061E63D33F5}" dt="2024-07-17T05:13:41.172" v="1908" actId="26606"/>
          <ac:grpSpMkLst>
            <pc:docMk/>
            <pc:sldMk cId="3127450728" sldId="461"/>
            <ac:grpSpMk id="14" creationId="{B6583EC0-B95E-4CD4-9A9A-0C3F6FA8253F}"/>
          </ac:grpSpMkLst>
        </pc:grpChg>
        <pc:picChg chg="add mod ord">
          <ac:chgData name="Shafer, Ethan H MAJ" userId="505e747c-87be-44c0-94c2-fc4c31a873c1" providerId="ADAL" clId="{44520CCB-E7BE-446C-8680-4061E63D33F5}" dt="2024-07-17T05:13:48.517" v="1910" actId="14100"/>
          <ac:picMkLst>
            <pc:docMk/>
            <pc:sldMk cId="3127450728" sldId="461"/>
            <ac:picMk id="9" creationId="{7E2378DB-0D4D-1FCA-BC18-5290A60F3439}"/>
          </ac:picMkLst>
        </pc:picChg>
      </pc:sldChg>
      <pc:sldChg chg="del">
        <pc:chgData name="Shafer, Ethan H MAJ" userId="505e747c-87be-44c0-94c2-fc4c31a873c1" providerId="ADAL" clId="{44520CCB-E7BE-446C-8680-4061E63D33F5}" dt="2024-07-17T02:51:45.069" v="24" actId="47"/>
        <pc:sldMkLst>
          <pc:docMk/>
          <pc:sldMk cId="1308713411" sldId="462"/>
        </pc:sldMkLst>
      </pc:sldChg>
      <pc:sldChg chg="addSp delSp modSp new mod modClrScheme chgLayout">
        <pc:chgData name="Shafer, Ethan H MAJ" userId="505e747c-87be-44c0-94c2-fc4c31a873c1" providerId="ADAL" clId="{44520CCB-E7BE-446C-8680-4061E63D33F5}" dt="2024-07-17T03:29:27.820" v="825" actId="20577"/>
        <pc:sldMkLst>
          <pc:docMk/>
          <pc:sldMk cId="2031597583" sldId="462"/>
        </pc:sldMkLst>
        <pc:spChg chg="del mod ord">
          <ac:chgData name="Shafer, Ethan H MAJ" userId="505e747c-87be-44c0-94c2-fc4c31a873c1" providerId="ADAL" clId="{44520CCB-E7BE-446C-8680-4061E63D33F5}" dt="2024-07-17T03:28:52.059" v="688" actId="700"/>
          <ac:spMkLst>
            <pc:docMk/>
            <pc:sldMk cId="2031597583" sldId="462"/>
            <ac:spMk id="2" creationId="{980A1F59-E907-38A0-ED3E-E97EB39F28BE}"/>
          </ac:spMkLst>
        </pc:spChg>
        <pc:spChg chg="del mod ord">
          <ac:chgData name="Shafer, Ethan H MAJ" userId="505e747c-87be-44c0-94c2-fc4c31a873c1" providerId="ADAL" clId="{44520CCB-E7BE-446C-8680-4061E63D33F5}" dt="2024-07-17T03:28:52.059" v="688" actId="700"/>
          <ac:spMkLst>
            <pc:docMk/>
            <pc:sldMk cId="2031597583" sldId="462"/>
            <ac:spMk id="3" creationId="{A66B4744-3EDE-610B-F049-55167796ACFB}"/>
          </ac:spMkLst>
        </pc:spChg>
        <pc:spChg chg="mod ord">
          <ac:chgData name="Shafer, Ethan H MAJ" userId="505e747c-87be-44c0-94c2-fc4c31a873c1" providerId="ADAL" clId="{44520CCB-E7BE-446C-8680-4061E63D33F5}" dt="2024-07-17T03:28:52.059" v="688" actId="700"/>
          <ac:spMkLst>
            <pc:docMk/>
            <pc:sldMk cId="2031597583" sldId="462"/>
            <ac:spMk id="4" creationId="{5ACCA366-B0C0-A698-5705-0CDD41C0E557}"/>
          </ac:spMkLst>
        </pc:spChg>
        <pc:spChg chg="mod ord">
          <ac:chgData name="Shafer, Ethan H MAJ" userId="505e747c-87be-44c0-94c2-fc4c31a873c1" providerId="ADAL" clId="{44520CCB-E7BE-446C-8680-4061E63D33F5}" dt="2024-07-17T03:28:52.059" v="688" actId="700"/>
          <ac:spMkLst>
            <pc:docMk/>
            <pc:sldMk cId="2031597583" sldId="462"/>
            <ac:spMk id="5" creationId="{E5EDE1E9-F93E-8F23-B26F-8F4990AC8831}"/>
          </ac:spMkLst>
        </pc:spChg>
        <pc:spChg chg="mod ord">
          <ac:chgData name="Shafer, Ethan H MAJ" userId="505e747c-87be-44c0-94c2-fc4c31a873c1" providerId="ADAL" clId="{44520CCB-E7BE-446C-8680-4061E63D33F5}" dt="2024-07-17T03:28:52.059" v="688" actId="700"/>
          <ac:spMkLst>
            <pc:docMk/>
            <pc:sldMk cId="2031597583" sldId="462"/>
            <ac:spMk id="6" creationId="{0D3705D5-49A6-1789-2050-22693FD3D838}"/>
          </ac:spMkLst>
        </pc:spChg>
        <pc:spChg chg="add mod ord">
          <ac:chgData name="Shafer, Ethan H MAJ" userId="505e747c-87be-44c0-94c2-fc4c31a873c1" providerId="ADAL" clId="{44520CCB-E7BE-446C-8680-4061E63D33F5}" dt="2024-07-17T03:28:54.890" v="700" actId="20577"/>
          <ac:spMkLst>
            <pc:docMk/>
            <pc:sldMk cId="2031597583" sldId="462"/>
            <ac:spMk id="7" creationId="{8463F869-CEF3-1C22-4C39-E300F9D985CB}"/>
          </ac:spMkLst>
        </pc:spChg>
        <pc:spChg chg="add mod ord">
          <ac:chgData name="Shafer, Ethan H MAJ" userId="505e747c-87be-44c0-94c2-fc4c31a873c1" providerId="ADAL" clId="{44520CCB-E7BE-446C-8680-4061E63D33F5}" dt="2024-07-17T03:29:27.820" v="825" actId="20577"/>
          <ac:spMkLst>
            <pc:docMk/>
            <pc:sldMk cId="2031597583" sldId="462"/>
            <ac:spMk id="8" creationId="{084CF652-E02E-CBD2-DBC9-4BAC0D01F7C5}"/>
          </ac:spMkLst>
        </pc:spChg>
      </pc:sldChg>
      <pc:sldChg chg="addSp modSp add mod">
        <pc:chgData name="Shafer, Ethan H MAJ" userId="505e747c-87be-44c0-94c2-fc4c31a873c1" providerId="ADAL" clId="{44520CCB-E7BE-446C-8680-4061E63D33F5}" dt="2024-07-17T04:48:11.607" v="1509"/>
        <pc:sldMkLst>
          <pc:docMk/>
          <pc:sldMk cId="737718192" sldId="463"/>
        </pc:sldMkLst>
        <pc:spChg chg="mod">
          <ac:chgData name="Shafer, Ethan H MAJ" userId="505e747c-87be-44c0-94c2-fc4c31a873c1" providerId="ADAL" clId="{44520CCB-E7BE-446C-8680-4061E63D33F5}" dt="2024-07-17T04:39:30.115" v="1207" actId="20577"/>
          <ac:spMkLst>
            <pc:docMk/>
            <pc:sldMk cId="737718192" sldId="463"/>
            <ac:spMk id="3" creationId="{57018CF8-58EA-732D-CCA9-530196D5F6FB}"/>
          </ac:spMkLst>
        </pc:spChg>
        <pc:picChg chg="add mod">
          <ac:chgData name="Shafer, Ethan H MAJ" userId="505e747c-87be-44c0-94c2-fc4c31a873c1" providerId="ADAL" clId="{44520CCB-E7BE-446C-8680-4061E63D33F5}" dt="2024-07-17T04:48:11.607" v="1509"/>
          <ac:picMkLst>
            <pc:docMk/>
            <pc:sldMk cId="737718192" sldId="463"/>
            <ac:picMk id="8" creationId="{B036FCB0-81A1-026C-1310-C856A3BA5569}"/>
          </ac:picMkLst>
        </pc:picChg>
      </pc:sldChg>
      <pc:sldChg chg="del">
        <pc:chgData name="Shafer, Ethan H MAJ" userId="505e747c-87be-44c0-94c2-fc4c31a873c1" providerId="ADAL" clId="{44520CCB-E7BE-446C-8680-4061E63D33F5}" dt="2024-07-17T02:51:45.069" v="24" actId="47"/>
        <pc:sldMkLst>
          <pc:docMk/>
          <pc:sldMk cId="3809882990" sldId="463"/>
        </pc:sldMkLst>
      </pc:sldChg>
      <pc:sldChg chg="new del">
        <pc:chgData name="Shafer, Ethan H MAJ" userId="505e747c-87be-44c0-94c2-fc4c31a873c1" providerId="ADAL" clId="{44520CCB-E7BE-446C-8680-4061E63D33F5}" dt="2024-07-17T04:15:33.023" v="912" actId="47"/>
        <pc:sldMkLst>
          <pc:docMk/>
          <pc:sldMk cId="4039460943" sldId="463"/>
        </pc:sldMkLst>
      </pc:sldChg>
      <pc:sldChg chg="del">
        <pc:chgData name="Shafer, Ethan H MAJ" userId="505e747c-87be-44c0-94c2-fc4c31a873c1" providerId="ADAL" clId="{44520CCB-E7BE-446C-8680-4061E63D33F5}" dt="2024-07-17T02:51:45.069" v="24" actId="47"/>
        <pc:sldMkLst>
          <pc:docMk/>
          <pc:sldMk cId="1463169035" sldId="464"/>
        </pc:sldMkLst>
      </pc:sldChg>
      <pc:sldChg chg="addSp modSp add mod">
        <pc:chgData name="Shafer, Ethan H MAJ" userId="505e747c-87be-44c0-94c2-fc4c31a873c1" providerId="ADAL" clId="{44520CCB-E7BE-446C-8680-4061E63D33F5}" dt="2024-07-17T04:49:05.677" v="1620" actId="20577"/>
        <pc:sldMkLst>
          <pc:docMk/>
          <pc:sldMk cId="4069232263" sldId="464"/>
        </pc:sldMkLst>
        <pc:spChg chg="mod">
          <ac:chgData name="Shafer, Ethan H MAJ" userId="505e747c-87be-44c0-94c2-fc4c31a873c1" providerId="ADAL" clId="{44520CCB-E7BE-446C-8680-4061E63D33F5}" dt="2024-07-17T04:49:05.677" v="1620" actId="20577"/>
          <ac:spMkLst>
            <pc:docMk/>
            <pc:sldMk cId="4069232263" sldId="464"/>
            <ac:spMk id="3" creationId="{57018CF8-58EA-732D-CCA9-530196D5F6FB}"/>
          </ac:spMkLst>
        </pc:spChg>
        <pc:picChg chg="add mod">
          <ac:chgData name="Shafer, Ethan H MAJ" userId="505e747c-87be-44c0-94c2-fc4c31a873c1" providerId="ADAL" clId="{44520CCB-E7BE-446C-8680-4061E63D33F5}" dt="2024-07-17T04:48:06.706" v="1508" actId="1076"/>
          <ac:picMkLst>
            <pc:docMk/>
            <pc:sldMk cId="4069232263" sldId="464"/>
            <ac:picMk id="9" creationId="{D2398A96-6419-70FD-9992-B9446B301A63}"/>
          </ac:picMkLst>
        </pc:picChg>
      </pc:sldChg>
      <pc:sldChg chg="addSp modSp add mod">
        <pc:chgData name="Shafer, Ethan H MAJ" userId="505e747c-87be-44c0-94c2-fc4c31a873c1" providerId="ADAL" clId="{44520CCB-E7BE-446C-8680-4061E63D33F5}" dt="2024-07-17T04:48:13.121" v="1510"/>
        <pc:sldMkLst>
          <pc:docMk/>
          <pc:sldMk cId="2039602511" sldId="465"/>
        </pc:sldMkLst>
        <pc:spChg chg="mod">
          <ac:chgData name="Shafer, Ethan H MAJ" userId="505e747c-87be-44c0-94c2-fc4c31a873c1" providerId="ADAL" clId="{44520CCB-E7BE-446C-8680-4061E63D33F5}" dt="2024-07-17T04:46:49.573" v="1483" actId="20577"/>
          <ac:spMkLst>
            <pc:docMk/>
            <pc:sldMk cId="2039602511" sldId="465"/>
            <ac:spMk id="3" creationId="{57018CF8-58EA-732D-CCA9-530196D5F6FB}"/>
          </ac:spMkLst>
        </pc:spChg>
        <pc:picChg chg="add mod">
          <ac:chgData name="Shafer, Ethan H MAJ" userId="505e747c-87be-44c0-94c2-fc4c31a873c1" providerId="ADAL" clId="{44520CCB-E7BE-446C-8680-4061E63D33F5}" dt="2024-07-17T04:48:13.121" v="1510"/>
          <ac:picMkLst>
            <pc:docMk/>
            <pc:sldMk cId="2039602511" sldId="465"/>
            <ac:picMk id="8" creationId="{68BA9530-D11F-7932-DB43-88FC38F0D520}"/>
          </ac:picMkLst>
        </pc:picChg>
      </pc:sldChg>
      <pc:sldChg chg="del">
        <pc:chgData name="Shafer, Ethan H MAJ" userId="505e747c-87be-44c0-94c2-fc4c31a873c1" providerId="ADAL" clId="{44520CCB-E7BE-446C-8680-4061E63D33F5}" dt="2024-07-17T02:51:45.069" v="24" actId="47"/>
        <pc:sldMkLst>
          <pc:docMk/>
          <pc:sldMk cId="2654118055" sldId="465"/>
        </pc:sldMkLst>
      </pc:sldChg>
      <pc:sldChg chg="addSp modSp add del">
        <pc:chgData name="Shafer, Ethan H MAJ" userId="505e747c-87be-44c0-94c2-fc4c31a873c1" providerId="ADAL" clId="{44520CCB-E7BE-446C-8680-4061E63D33F5}" dt="2024-07-17T04:51:37.849" v="1621" actId="47"/>
        <pc:sldMkLst>
          <pc:docMk/>
          <pc:sldMk cId="437139253" sldId="466"/>
        </pc:sldMkLst>
        <pc:picChg chg="add mod">
          <ac:chgData name="Shafer, Ethan H MAJ" userId="505e747c-87be-44c0-94c2-fc4c31a873c1" providerId="ADAL" clId="{44520CCB-E7BE-446C-8680-4061E63D33F5}" dt="2024-07-17T04:48:14.949" v="1511"/>
          <ac:picMkLst>
            <pc:docMk/>
            <pc:sldMk cId="437139253" sldId="466"/>
            <ac:picMk id="8" creationId="{9AFEA711-C7AD-5C50-C7DA-EF05A177A413}"/>
          </ac:picMkLst>
        </pc:picChg>
      </pc:sldChg>
      <pc:sldChg chg="del">
        <pc:chgData name="Shafer, Ethan H MAJ" userId="505e747c-87be-44c0-94c2-fc4c31a873c1" providerId="ADAL" clId="{44520CCB-E7BE-446C-8680-4061E63D33F5}" dt="2024-07-17T02:51:45.069" v="24" actId="47"/>
        <pc:sldMkLst>
          <pc:docMk/>
          <pc:sldMk cId="1413676377" sldId="466"/>
        </pc:sldMkLst>
      </pc:sldChg>
      <pc:sldChg chg="new del">
        <pc:chgData name="Shafer, Ethan H MAJ" userId="505e747c-87be-44c0-94c2-fc4c31a873c1" providerId="ADAL" clId="{44520CCB-E7BE-446C-8680-4061E63D33F5}" dt="2024-07-17T05:09:43.632" v="1625" actId="47"/>
        <pc:sldMkLst>
          <pc:docMk/>
          <pc:sldMk cId="4266721485" sldId="466"/>
        </pc:sldMkLst>
      </pc:sldChg>
      <pc:sldChg chg="del">
        <pc:chgData name="Shafer, Ethan H MAJ" userId="505e747c-87be-44c0-94c2-fc4c31a873c1" providerId="ADAL" clId="{44520CCB-E7BE-446C-8680-4061E63D33F5}" dt="2024-07-17T02:51:45.069" v="24" actId="47"/>
        <pc:sldMkLst>
          <pc:docMk/>
          <pc:sldMk cId="734897747" sldId="467"/>
        </pc:sldMkLst>
      </pc:sldChg>
      <pc:sldChg chg="add del">
        <pc:chgData name="Shafer, Ethan H MAJ" userId="505e747c-87be-44c0-94c2-fc4c31a873c1" providerId="ADAL" clId="{44520CCB-E7BE-446C-8680-4061E63D33F5}" dt="2024-07-17T04:51:39.474" v="1622" actId="47"/>
        <pc:sldMkLst>
          <pc:docMk/>
          <pc:sldMk cId="1921694595" sldId="467"/>
        </pc:sldMkLst>
      </pc:sldChg>
      <pc:sldChg chg="modSp add mod">
        <pc:chgData name="Shafer, Ethan H MAJ" userId="505e747c-87be-44c0-94c2-fc4c31a873c1" providerId="ADAL" clId="{44520CCB-E7BE-446C-8680-4061E63D33F5}" dt="2024-07-17T05:10:07.615" v="1709" actId="20577"/>
        <pc:sldMkLst>
          <pc:docMk/>
          <pc:sldMk cId="3144270320" sldId="467"/>
        </pc:sldMkLst>
        <pc:spChg chg="mod">
          <ac:chgData name="Shafer, Ethan H MAJ" userId="505e747c-87be-44c0-94c2-fc4c31a873c1" providerId="ADAL" clId="{44520CCB-E7BE-446C-8680-4061E63D33F5}" dt="2024-07-17T05:10:07.615" v="1709" actId="20577"/>
          <ac:spMkLst>
            <pc:docMk/>
            <pc:sldMk cId="3144270320" sldId="467"/>
            <ac:spMk id="3" creationId="{57018CF8-58EA-732D-CCA9-530196D5F6FB}"/>
          </ac:spMkLst>
        </pc:spChg>
      </pc:sldChg>
      <pc:sldChg chg="addSp delSp modSp new mod modClrScheme chgLayout">
        <pc:chgData name="Shafer, Ethan H MAJ" userId="505e747c-87be-44c0-94c2-fc4c31a873c1" providerId="ADAL" clId="{44520CCB-E7BE-446C-8680-4061E63D33F5}" dt="2024-07-17T05:22:19.662" v="2032" actId="1076"/>
        <pc:sldMkLst>
          <pc:docMk/>
          <pc:sldMk cId="218695927" sldId="468"/>
        </pc:sldMkLst>
        <pc:spChg chg="del mod ord">
          <ac:chgData name="Shafer, Ethan H MAJ" userId="505e747c-87be-44c0-94c2-fc4c31a873c1" providerId="ADAL" clId="{44520CCB-E7BE-446C-8680-4061E63D33F5}" dt="2024-07-17T05:17:21.834" v="1915" actId="700"/>
          <ac:spMkLst>
            <pc:docMk/>
            <pc:sldMk cId="218695927" sldId="468"/>
            <ac:spMk id="2" creationId="{8AB3F86D-1797-5600-8A7F-7E3478ABFF0B}"/>
          </ac:spMkLst>
        </pc:spChg>
        <pc:spChg chg="del mod ord">
          <ac:chgData name="Shafer, Ethan H MAJ" userId="505e747c-87be-44c0-94c2-fc4c31a873c1" providerId="ADAL" clId="{44520CCB-E7BE-446C-8680-4061E63D33F5}" dt="2024-07-17T05:17:21.834" v="1915" actId="700"/>
          <ac:spMkLst>
            <pc:docMk/>
            <pc:sldMk cId="218695927" sldId="468"/>
            <ac:spMk id="3" creationId="{1372F1B5-49D4-4440-7BBD-672D5506269B}"/>
          </ac:spMkLst>
        </pc:spChg>
        <pc:spChg chg="del">
          <ac:chgData name="Shafer, Ethan H MAJ" userId="505e747c-87be-44c0-94c2-fc4c31a873c1" providerId="ADAL" clId="{44520CCB-E7BE-446C-8680-4061E63D33F5}" dt="2024-07-17T05:17:21.834" v="1915" actId="700"/>
          <ac:spMkLst>
            <pc:docMk/>
            <pc:sldMk cId="218695927" sldId="468"/>
            <ac:spMk id="4" creationId="{193CF1F6-FDD7-9A63-7A98-B806F924A6AA}"/>
          </ac:spMkLst>
        </pc:spChg>
        <pc:spChg chg="mod ord">
          <ac:chgData name="Shafer, Ethan H MAJ" userId="505e747c-87be-44c0-94c2-fc4c31a873c1" providerId="ADAL" clId="{44520CCB-E7BE-446C-8680-4061E63D33F5}" dt="2024-07-17T05:17:49.927" v="2026" actId="700"/>
          <ac:spMkLst>
            <pc:docMk/>
            <pc:sldMk cId="218695927" sldId="468"/>
            <ac:spMk id="5" creationId="{A549AF7D-3B71-6DCA-BE4F-000C6B890220}"/>
          </ac:spMkLst>
        </pc:spChg>
        <pc:spChg chg="mod ord">
          <ac:chgData name="Shafer, Ethan H MAJ" userId="505e747c-87be-44c0-94c2-fc4c31a873c1" providerId="ADAL" clId="{44520CCB-E7BE-446C-8680-4061E63D33F5}" dt="2024-07-17T05:17:49.927" v="2026" actId="700"/>
          <ac:spMkLst>
            <pc:docMk/>
            <pc:sldMk cId="218695927" sldId="468"/>
            <ac:spMk id="6" creationId="{3735B335-C5C3-AF21-3EA3-E082039F77A9}"/>
          </ac:spMkLst>
        </pc:spChg>
        <pc:spChg chg="mod ord">
          <ac:chgData name="Shafer, Ethan H MAJ" userId="505e747c-87be-44c0-94c2-fc4c31a873c1" providerId="ADAL" clId="{44520CCB-E7BE-446C-8680-4061E63D33F5}" dt="2024-07-17T05:17:49.927" v="2026" actId="700"/>
          <ac:spMkLst>
            <pc:docMk/>
            <pc:sldMk cId="218695927" sldId="468"/>
            <ac:spMk id="7" creationId="{405D1330-41E6-A8AB-7787-35E5EF4B5C0B}"/>
          </ac:spMkLst>
        </pc:spChg>
        <pc:spChg chg="add mod ord">
          <ac:chgData name="Shafer, Ethan H MAJ" userId="505e747c-87be-44c0-94c2-fc4c31a873c1" providerId="ADAL" clId="{44520CCB-E7BE-446C-8680-4061E63D33F5}" dt="2024-07-17T05:17:49.927" v="2026" actId="700"/>
          <ac:spMkLst>
            <pc:docMk/>
            <pc:sldMk cId="218695927" sldId="468"/>
            <ac:spMk id="8" creationId="{552370E8-080A-DA2A-3558-EF9F61C3136A}"/>
          </ac:spMkLst>
        </pc:spChg>
        <pc:spChg chg="add mod ord">
          <ac:chgData name="Shafer, Ethan H MAJ" userId="505e747c-87be-44c0-94c2-fc4c31a873c1" providerId="ADAL" clId="{44520CCB-E7BE-446C-8680-4061E63D33F5}" dt="2024-07-17T05:18:28.616" v="2028"/>
          <ac:spMkLst>
            <pc:docMk/>
            <pc:sldMk cId="218695927" sldId="468"/>
            <ac:spMk id="9" creationId="{8650AC78-4E74-9398-F26D-E9B3810A9A5C}"/>
          </ac:spMkLst>
        </pc:spChg>
        <pc:spChg chg="add del mod ord">
          <ac:chgData name="Shafer, Ethan H MAJ" userId="505e747c-87be-44c0-94c2-fc4c31a873c1" providerId="ADAL" clId="{44520CCB-E7BE-446C-8680-4061E63D33F5}" dt="2024-07-17T05:20:01.167" v="2029" actId="22"/>
          <ac:spMkLst>
            <pc:docMk/>
            <pc:sldMk cId="218695927" sldId="468"/>
            <ac:spMk id="10" creationId="{9B13E31E-24F7-93D9-738D-190D6EE9B8CE}"/>
          </ac:spMkLst>
        </pc:spChg>
        <pc:picChg chg="add mod ord">
          <ac:chgData name="Shafer, Ethan H MAJ" userId="505e747c-87be-44c0-94c2-fc4c31a873c1" providerId="ADAL" clId="{44520CCB-E7BE-446C-8680-4061E63D33F5}" dt="2024-07-17T05:22:16.287" v="2030" actId="1076"/>
          <ac:picMkLst>
            <pc:docMk/>
            <pc:sldMk cId="218695927" sldId="468"/>
            <ac:picMk id="12" creationId="{0125E347-1B03-15C5-2C99-910C06AE7DB6}"/>
          </ac:picMkLst>
        </pc:picChg>
        <pc:picChg chg="add mod">
          <ac:chgData name="Shafer, Ethan H MAJ" userId="505e747c-87be-44c0-94c2-fc4c31a873c1" providerId="ADAL" clId="{44520CCB-E7BE-446C-8680-4061E63D33F5}" dt="2024-07-17T05:22:19.662" v="2032" actId="1076"/>
          <ac:picMkLst>
            <pc:docMk/>
            <pc:sldMk cId="218695927" sldId="468"/>
            <ac:picMk id="14" creationId="{34F8D6A8-8CFE-E41D-DC6D-1AFCAEE6A815}"/>
          </ac:picMkLst>
        </pc:picChg>
      </pc:sldChg>
      <pc:sldChg chg="del">
        <pc:chgData name="Shafer, Ethan H MAJ" userId="505e747c-87be-44c0-94c2-fc4c31a873c1" providerId="ADAL" clId="{44520CCB-E7BE-446C-8680-4061E63D33F5}" dt="2024-07-17T02:51:45.069" v="24" actId="47"/>
        <pc:sldMkLst>
          <pc:docMk/>
          <pc:sldMk cId="654399212" sldId="468"/>
        </pc:sldMkLst>
      </pc:sldChg>
      <pc:sldChg chg="del">
        <pc:chgData name="Shafer, Ethan H MAJ" userId="505e747c-87be-44c0-94c2-fc4c31a873c1" providerId="ADAL" clId="{44520CCB-E7BE-446C-8680-4061E63D33F5}" dt="2024-07-17T02:51:45.069" v="24" actId="47"/>
        <pc:sldMkLst>
          <pc:docMk/>
          <pc:sldMk cId="795620285" sldId="469"/>
        </pc:sldMkLst>
      </pc:sldChg>
      <pc:sldChg chg="new del">
        <pc:chgData name="Shafer, Ethan H MAJ" userId="505e747c-87be-44c0-94c2-fc4c31a873c1" providerId="ADAL" clId="{44520CCB-E7BE-446C-8680-4061E63D33F5}" dt="2024-07-17T05:22:29.362" v="2035" actId="47"/>
        <pc:sldMkLst>
          <pc:docMk/>
          <pc:sldMk cId="4069225907" sldId="469"/>
        </pc:sldMkLst>
      </pc:sldChg>
      <pc:sldChg chg="modSp add mod">
        <pc:chgData name="Shafer, Ethan H MAJ" userId="505e747c-87be-44c0-94c2-fc4c31a873c1" providerId="ADAL" clId="{44520CCB-E7BE-446C-8680-4061E63D33F5}" dt="2024-07-17T05:46:23.831" v="2287" actId="20577"/>
        <pc:sldMkLst>
          <pc:docMk/>
          <pc:sldMk cId="2487636109" sldId="470"/>
        </pc:sldMkLst>
        <pc:spChg chg="mod">
          <ac:chgData name="Shafer, Ethan H MAJ" userId="505e747c-87be-44c0-94c2-fc4c31a873c1" providerId="ADAL" clId="{44520CCB-E7BE-446C-8680-4061E63D33F5}" dt="2024-07-17T05:46:23.831" v="2287" actId="20577"/>
          <ac:spMkLst>
            <pc:docMk/>
            <pc:sldMk cId="2487636109" sldId="470"/>
            <ac:spMk id="3" creationId="{57018CF8-58EA-732D-CCA9-530196D5F6FB}"/>
          </ac:spMkLst>
        </pc:spChg>
      </pc:sldChg>
      <pc:sldChg chg="del">
        <pc:chgData name="Shafer, Ethan H MAJ" userId="505e747c-87be-44c0-94c2-fc4c31a873c1" providerId="ADAL" clId="{44520CCB-E7BE-446C-8680-4061E63D33F5}" dt="2024-07-17T02:51:45.069" v="24" actId="47"/>
        <pc:sldMkLst>
          <pc:docMk/>
          <pc:sldMk cId="2856010001" sldId="470"/>
        </pc:sldMkLst>
      </pc:sldChg>
      <pc:sldChg chg="del">
        <pc:chgData name="Shafer, Ethan H MAJ" userId="505e747c-87be-44c0-94c2-fc4c31a873c1" providerId="ADAL" clId="{44520CCB-E7BE-446C-8680-4061E63D33F5}" dt="2024-07-17T02:51:45.069" v="24" actId="47"/>
        <pc:sldMkLst>
          <pc:docMk/>
          <pc:sldMk cId="493600504" sldId="471"/>
        </pc:sldMkLst>
      </pc:sldChg>
      <pc:sldChg chg="del">
        <pc:chgData name="Shafer, Ethan H MAJ" userId="505e747c-87be-44c0-94c2-fc4c31a873c1" providerId="ADAL" clId="{44520CCB-E7BE-446C-8680-4061E63D33F5}" dt="2024-07-17T02:51:45.069" v="24" actId="47"/>
        <pc:sldMkLst>
          <pc:docMk/>
          <pc:sldMk cId="241139002" sldId="473"/>
        </pc:sldMkLst>
      </pc:sldChg>
    </pc:docChg>
  </pc:docChgLst>
  <pc:docChgLst>
    <pc:chgData name="Sloan, Jonathan LTC" userId="b55b9a62-7ad6-43ea-8df1-928d32393756" providerId="ADAL" clId="{BE14F6F7-13FE-46C7-B7F5-7EA8CEFF8312}"/>
    <pc:docChg chg="undo custSel modSld">
      <pc:chgData name="Sloan, Jonathan LTC" userId="b55b9a62-7ad6-43ea-8df1-928d32393756" providerId="ADAL" clId="{BE14F6F7-13FE-46C7-B7F5-7EA8CEFF8312}" dt="2021-06-29T20:07:49.817" v="81" actId="20577"/>
      <pc:docMkLst>
        <pc:docMk/>
      </pc:docMkLst>
      <pc:sldChg chg="addSp modSp mod">
        <pc:chgData name="Sloan, Jonathan LTC" userId="b55b9a62-7ad6-43ea-8df1-928d32393756" providerId="ADAL" clId="{BE14F6F7-13FE-46C7-B7F5-7EA8CEFF8312}" dt="2021-06-29T19:26:39.605" v="75" actId="1076"/>
        <pc:sldMkLst>
          <pc:docMk/>
          <pc:sldMk cId="1994102514" sldId="261"/>
        </pc:sldMkLst>
        <pc:spChg chg="mod">
          <ac:chgData name="Sloan, Jonathan LTC" userId="b55b9a62-7ad6-43ea-8df1-928d32393756" providerId="ADAL" clId="{BE14F6F7-13FE-46C7-B7F5-7EA8CEFF8312}" dt="2021-06-29T19:24:58.693" v="53" actId="1076"/>
          <ac:spMkLst>
            <pc:docMk/>
            <pc:sldMk cId="1994102514" sldId="261"/>
            <ac:spMk id="10" creationId="{632833C4-E722-4F1B-BFF2-6BB7FC3E46AB}"/>
          </ac:spMkLst>
        </pc:spChg>
        <pc:spChg chg="mod">
          <ac:chgData name="Sloan, Jonathan LTC" userId="b55b9a62-7ad6-43ea-8df1-928d32393756" providerId="ADAL" clId="{BE14F6F7-13FE-46C7-B7F5-7EA8CEFF8312}" dt="2021-06-29T19:25:07.965" v="54" actId="1076"/>
          <ac:spMkLst>
            <pc:docMk/>
            <pc:sldMk cId="1994102514" sldId="261"/>
            <ac:spMk id="11" creationId="{70D424FA-89A8-4963-B8A5-2D4EF23BB0F9}"/>
          </ac:spMkLst>
        </pc:spChg>
        <pc:spChg chg="add mod">
          <ac:chgData name="Sloan, Jonathan LTC" userId="b55b9a62-7ad6-43ea-8df1-928d32393756" providerId="ADAL" clId="{BE14F6F7-13FE-46C7-B7F5-7EA8CEFF8312}" dt="2021-06-29T19:25:51.502" v="72" actId="20577"/>
          <ac:spMkLst>
            <pc:docMk/>
            <pc:sldMk cId="1994102514" sldId="261"/>
            <ac:spMk id="12" creationId="{799309F4-3BE2-47C2-B729-2536C77E3A4F}"/>
          </ac:spMkLst>
        </pc:spChg>
        <pc:picChg chg="mod">
          <ac:chgData name="Sloan, Jonathan LTC" userId="b55b9a62-7ad6-43ea-8df1-928d32393756" providerId="ADAL" clId="{BE14F6F7-13FE-46C7-B7F5-7EA8CEFF8312}" dt="2021-06-29T19:26:28.312" v="74" actId="554"/>
          <ac:picMkLst>
            <pc:docMk/>
            <pc:sldMk cId="1994102514" sldId="261"/>
            <ac:picMk id="4" creationId="{97FA48E3-184F-4D74-9669-9BE8E291A6FC}"/>
          </ac:picMkLst>
        </pc:picChg>
        <pc:picChg chg="add mod">
          <ac:chgData name="Sloan, Jonathan LTC" userId="b55b9a62-7ad6-43ea-8df1-928d32393756" providerId="ADAL" clId="{BE14F6F7-13FE-46C7-B7F5-7EA8CEFF8312}" dt="2021-06-29T19:26:39.605" v="75" actId="1076"/>
          <ac:picMkLst>
            <pc:docMk/>
            <pc:sldMk cId="1994102514" sldId="261"/>
            <ac:picMk id="8" creationId="{2F92F0F8-6F07-4940-B723-99E4DAF030B8}"/>
          </ac:picMkLst>
        </pc:picChg>
        <pc:picChg chg="mod">
          <ac:chgData name="Sloan, Jonathan LTC" userId="b55b9a62-7ad6-43ea-8df1-928d32393756" providerId="ADAL" clId="{BE14F6F7-13FE-46C7-B7F5-7EA8CEFF8312}" dt="2021-06-29T19:26:28.312" v="74" actId="554"/>
          <ac:picMkLst>
            <pc:docMk/>
            <pc:sldMk cId="1994102514" sldId="261"/>
            <ac:picMk id="9" creationId="{FAA19538-7876-473D-964B-528A2FFAE7C8}"/>
          </ac:picMkLst>
        </pc:picChg>
      </pc:sldChg>
      <pc:sldChg chg="addSp delSp modSp mod">
        <pc:chgData name="Sloan, Jonathan LTC" userId="b55b9a62-7ad6-43ea-8df1-928d32393756" providerId="ADAL" clId="{BE14F6F7-13FE-46C7-B7F5-7EA8CEFF8312}" dt="2021-06-29T20:07:49.817" v="81" actId="20577"/>
        <pc:sldMkLst>
          <pc:docMk/>
          <pc:sldMk cId="3401961270" sldId="264"/>
        </pc:sldMkLst>
        <pc:spChg chg="add mod">
          <ac:chgData name="Sloan, Jonathan LTC" userId="b55b9a62-7ad6-43ea-8df1-928d32393756" providerId="ADAL" clId="{BE14F6F7-13FE-46C7-B7F5-7EA8CEFF8312}" dt="2021-06-25T16:44:15.295" v="2" actId="478"/>
          <ac:spMkLst>
            <pc:docMk/>
            <pc:sldMk cId="3401961270" sldId="264"/>
            <ac:spMk id="3" creationId="{C6D95EE7-9A3F-4D8E-AC48-8B604CF09BBC}"/>
          </ac:spMkLst>
        </pc:spChg>
        <pc:spChg chg="mod">
          <ac:chgData name="Sloan, Jonathan LTC" userId="b55b9a62-7ad6-43ea-8df1-928d32393756" providerId="ADAL" clId="{BE14F6F7-13FE-46C7-B7F5-7EA8CEFF8312}" dt="2021-06-29T20:07:49.817" v="81" actId="20577"/>
          <ac:spMkLst>
            <pc:docMk/>
            <pc:sldMk cId="3401961270" sldId="264"/>
            <ac:spMk id="15" creationId="{7A88669D-20F3-4D4A-A3BC-BBE113900041}"/>
          </ac:spMkLst>
        </pc:spChg>
        <pc:picChg chg="del">
          <ac:chgData name="Sloan, Jonathan LTC" userId="b55b9a62-7ad6-43ea-8df1-928d32393756" providerId="ADAL" clId="{BE14F6F7-13FE-46C7-B7F5-7EA8CEFF8312}" dt="2021-06-25T16:44:15.295" v="2" actId="478"/>
          <ac:picMkLst>
            <pc:docMk/>
            <pc:sldMk cId="3401961270" sldId="264"/>
            <ac:picMk id="17" creationId="{9AAF4ED5-9261-48DC-A70B-7411E764B91B}"/>
          </ac:picMkLst>
        </pc:picChg>
      </pc:sldChg>
      <pc:sldChg chg="modSp mod">
        <pc:chgData name="Sloan, Jonathan LTC" userId="b55b9a62-7ad6-43ea-8df1-928d32393756" providerId="ADAL" clId="{BE14F6F7-13FE-46C7-B7F5-7EA8CEFF8312}" dt="2021-06-29T14:58:07.505" v="44" actId="20577"/>
        <pc:sldMkLst>
          <pc:docMk/>
          <pc:sldMk cId="4243758166" sldId="269"/>
        </pc:sldMkLst>
        <pc:spChg chg="mod">
          <ac:chgData name="Sloan, Jonathan LTC" userId="b55b9a62-7ad6-43ea-8df1-928d32393756" providerId="ADAL" clId="{BE14F6F7-13FE-46C7-B7F5-7EA8CEFF8312}" dt="2021-06-29T14:58:07.505" v="44" actId="20577"/>
          <ac:spMkLst>
            <pc:docMk/>
            <pc:sldMk cId="4243758166" sldId="269"/>
            <ac:spMk id="2" creationId="{A6A1A371-EE09-46AD-AC4B-C77F6C7B9835}"/>
          </ac:spMkLst>
        </pc:spChg>
      </pc:sldChg>
      <pc:sldChg chg="modSp mod">
        <pc:chgData name="Sloan, Jonathan LTC" userId="b55b9a62-7ad6-43ea-8df1-928d32393756" providerId="ADAL" clId="{BE14F6F7-13FE-46C7-B7F5-7EA8CEFF8312}" dt="2021-06-29T14:56:29.869" v="31" actId="20577"/>
        <pc:sldMkLst>
          <pc:docMk/>
          <pc:sldMk cId="1411056543" sldId="271"/>
        </pc:sldMkLst>
        <pc:spChg chg="mod">
          <ac:chgData name="Sloan, Jonathan LTC" userId="b55b9a62-7ad6-43ea-8df1-928d32393756" providerId="ADAL" clId="{BE14F6F7-13FE-46C7-B7F5-7EA8CEFF8312}" dt="2021-06-29T14:56:21.389" v="20" actId="20577"/>
          <ac:spMkLst>
            <pc:docMk/>
            <pc:sldMk cId="1411056543" sldId="271"/>
            <ac:spMk id="2" creationId="{A6A1A371-EE09-46AD-AC4B-C77F6C7B9835}"/>
          </ac:spMkLst>
        </pc:spChg>
        <pc:spChg chg="mod">
          <ac:chgData name="Sloan, Jonathan LTC" userId="b55b9a62-7ad6-43ea-8df1-928d32393756" providerId="ADAL" clId="{BE14F6F7-13FE-46C7-B7F5-7EA8CEFF8312}" dt="2021-06-29T14:56:29.869" v="31" actId="20577"/>
          <ac:spMkLst>
            <pc:docMk/>
            <pc:sldMk cId="1411056543" sldId="271"/>
            <ac:spMk id="3" creationId="{D0327802-1DEC-4ED7-9FED-515305E4E136}"/>
          </ac:spMkLst>
        </pc:spChg>
      </pc:sldChg>
    </pc:docChg>
  </pc:docChgLst>
  <pc:docChgLst>
    <pc:chgData name="Miner, Nina CPT" userId="S::nina.miner@westpoint.edu::1877bd75-b408-4e8d-b9b1-1e910180d3c8" providerId="AD" clId="Web-{A413E212-C4C6-A2EE-8AE7-4C339B56E9BD}"/>
    <pc:docChg chg="modSld">
      <pc:chgData name="Miner, Nina CPT" userId="S::nina.miner@westpoint.edu::1877bd75-b408-4e8d-b9b1-1e910180d3c8" providerId="AD" clId="Web-{A413E212-C4C6-A2EE-8AE7-4C339B56E9BD}" dt="2023-01-03T20:59:47.475" v="86"/>
      <pc:docMkLst>
        <pc:docMk/>
      </pc:docMkLst>
      <pc:sldChg chg="modSp">
        <pc:chgData name="Miner, Nina CPT" userId="S::nina.miner@westpoint.edu::1877bd75-b408-4e8d-b9b1-1e910180d3c8" providerId="AD" clId="Web-{A413E212-C4C6-A2EE-8AE7-4C339B56E9BD}" dt="2023-01-03T20:57:14.095" v="17" actId="20577"/>
        <pc:sldMkLst>
          <pc:docMk/>
          <pc:sldMk cId="2628425495" sldId="256"/>
        </pc:sldMkLst>
        <pc:spChg chg="mod">
          <ac:chgData name="Miner, Nina CPT" userId="S::nina.miner@westpoint.edu::1877bd75-b408-4e8d-b9b1-1e910180d3c8" providerId="AD" clId="Web-{A413E212-C4C6-A2EE-8AE7-4C339B56E9BD}" dt="2023-01-03T20:57:14.095" v="17" actId="20577"/>
          <ac:spMkLst>
            <pc:docMk/>
            <pc:sldMk cId="2628425495" sldId="256"/>
            <ac:spMk id="3" creationId="{F065C33D-7A08-4DFA-8997-D38B5B6085DA}"/>
          </ac:spMkLst>
        </pc:spChg>
      </pc:sldChg>
      <pc:sldChg chg="modSp">
        <pc:chgData name="Miner, Nina CPT" userId="S::nina.miner@westpoint.edu::1877bd75-b408-4e8d-b9b1-1e910180d3c8" providerId="AD" clId="Web-{A413E212-C4C6-A2EE-8AE7-4C339B56E9BD}" dt="2023-01-03T20:59:47.475" v="86"/>
        <pc:sldMkLst>
          <pc:docMk/>
          <pc:sldMk cId="4243758166" sldId="269"/>
        </pc:sldMkLst>
        <pc:spChg chg="mod">
          <ac:chgData name="Miner, Nina CPT" userId="S::nina.miner@westpoint.edu::1877bd75-b408-4e8d-b9b1-1e910180d3c8" providerId="AD" clId="Web-{A413E212-C4C6-A2EE-8AE7-4C339B56E9BD}" dt="2023-01-03T20:59:12.099" v="28" actId="20577"/>
          <ac:spMkLst>
            <pc:docMk/>
            <pc:sldMk cId="4243758166" sldId="269"/>
            <ac:spMk id="13" creationId="{6C1FAB85-3961-49F6-A40E-8575D03EA160}"/>
          </ac:spMkLst>
        </pc:spChg>
        <pc:graphicFrameChg chg="mod modGraphic">
          <ac:chgData name="Miner, Nina CPT" userId="S::nina.miner@westpoint.edu::1877bd75-b408-4e8d-b9b1-1e910180d3c8" providerId="AD" clId="Web-{A413E212-C4C6-A2EE-8AE7-4C339B56E9BD}" dt="2023-01-03T20:59:47.475" v="86"/>
          <ac:graphicFrameMkLst>
            <pc:docMk/>
            <pc:sldMk cId="4243758166" sldId="269"/>
            <ac:graphicFrameMk id="8" creationId="{29F8C70A-C069-4BC1-9E81-74CB9AC20D6D}"/>
          </ac:graphicFrameMkLst>
        </pc:graphicFrameChg>
      </pc:sldChg>
    </pc:docChg>
  </pc:docChgLst>
  <pc:docChgLst>
    <pc:chgData name="Shafer, Ethan H MAJ" userId="505e747c-87be-44c0-94c2-fc4c31a873c1" providerId="ADAL" clId="{7391A1F7-8D7C-47E8-BB57-DDDE465759B7}"/>
    <pc:docChg chg="custSel addSld delSld modSld sldOrd">
      <pc:chgData name="Shafer, Ethan H MAJ" userId="505e747c-87be-44c0-94c2-fc4c31a873c1" providerId="ADAL" clId="{7391A1F7-8D7C-47E8-BB57-DDDE465759B7}" dt="2024-08-03T08:00:19.948" v="453" actId="20577"/>
      <pc:docMkLst>
        <pc:docMk/>
      </pc:docMkLst>
      <pc:sldChg chg="ord">
        <pc:chgData name="Shafer, Ethan H MAJ" userId="505e747c-87be-44c0-94c2-fc4c31a873c1" providerId="ADAL" clId="{7391A1F7-8D7C-47E8-BB57-DDDE465759B7}" dt="2024-07-31T22:14:30.362" v="145"/>
        <pc:sldMkLst>
          <pc:docMk/>
          <pc:sldMk cId="3254519650" sldId="284"/>
        </pc:sldMkLst>
      </pc:sldChg>
      <pc:sldChg chg="addSp delSp modSp mod modAnim modNotesTx">
        <pc:chgData name="Shafer, Ethan H MAJ" userId="505e747c-87be-44c0-94c2-fc4c31a873c1" providerId="ADAL" clId="{7391A1F7-8D7C-47E8-BB57-DDDE465759B7}" dt="2024-07-31T22:22:25.021" v="423"/>
        <pc:sldMkLst>
          <pc:docMk/>
          <pc:sldMk cId="933242954" sldId="285"/>
        </pc:sldMkLst>
        <pc:spChg chg="mod">
          <ac:chgData name="Shafer, Ethan H MAJ" userId="505e747c-87be-44c0-94c2-fc4c31a873c1" providerId="ADAL" clId="{7391A1F7-8D7C-47E8-BB57-DDDE465759B7}" dt="2024-07-31T22:14:58.415" v="153" actId="20577"/>
          <ac:spMkLst>
            <pc:docMk/>
            <pc:sldMk cId="933242954" sldId="285"/>
            <ac:spMk id="2" creationId="{CF6D001E-DFA6-4334-BC37-1106A9CF9F18}"/>
          </ac:spMkLst>
        </pc:spChg>
        <pc:spChg chg="del">
          <ac:chgData name="Shafer, Ethan H MAJ" userId="505e747c-87be-44c0-94c2-fc4c31a873c1" providerId="ADAL" clId="{7391A1F7-8D7C-47E8-BB57-DDDE465759B7}" dt="2024-07-31T22:15:01.464" v="154" actId="478"/>
          <ac:spMkLst>
            <pc:docMk/>
            <pc:sldMk cId="933242954" sldId="285"/>
            <ac:spMk id="4" creationId="{643A6BB4-1C5F-40CB-B846-C03838D92469}"/>
          </ac:spMkLst>
        </pc:spChg>
        <pc:spChg chg="add mod">
          <ac:chgData name="Shafer, Ethan H MAJ" userId="505e747c-87be-44c0-94c2-fc4c31a873c1" providerId="ADAL" clId="{7391A1F7-8D7C-47E8-BB57-DDDE465759B7}" dt="2024-07-31T22:21:25.003" v="343" actId="20577"/>
          <ac:spMkLst>
            <pc:docMk/>
            <pc:sldMk cId="933242954" sldId="285"/>
            <ac:spMk id="8" creationId="{95811230-AFBC-F8BE-B9F4-95DCDB92E5FB}"/>
          </ac:spMkLst>
        </pc:spChg>
        <pc:spChg chg="add mod">
          <ac:chgData name="Shafer, Ethan H MAJ" userId="505e747c-87be-44c0-94c2-fc4c31a873c1" providerId="ADAL" clId="{7391A1F7-8D7C-47E8-BB57-DDDE465759B7}" dt="2024-07-31T22:22:18.528" v="422" actId="20577"/>
          <ac:spMkLst>
            <pc:docMk/>
            <pc:sldMk cId="933242954" sldId="285"/>
            <ac:spMk id="10" creationId="{07CB79B3-00C7-98C8-A5EA-130EE0E3B9BE}"/>
          </ac:spMkLst>
        </pc:spChg>
        <pc:picChg chg="del">
          <ac:chgData name="Shafer, Ethan H MAJ" userId="505e747c-87be-44c0-94c2-fc4c31a873c1" providerId="ADAL" clId="{7391A1F7-8D7C-47E8-BB57-DDDE465759B7}" dt="2024-07-31T22:15:01.464" v="154" actId="478"/>
          <ac:picMkLst>
            <pc:docMk/>
            <pc:sldMk cId="933242954" sldId="285"/>
            <ac:picMk id="16" creationId="{AD05DD18-0F68-6252-5ED8-59F784DEF26B}"/>
          </ac:picMkLst>
        </pc:picChg>
      </pc:sldChg>
      <pc:sldChg chg="del">
        <pc:chgData name="Shafer, Ethan H MAJ" userId="505e747c-87be-44c0-94c2-fc4c31a873c1" providerId="ADAL" clId="{7391A1F7-8D7C-47E8-BB57-DDDE465759B7}" dt="2024-07-31T22:15:07.346" v="155" actId="47"/>
        <pc:sldMkLst>
          <pc:docMk/>
          <pc:sldMk cId="3673550586" sldId="293"/>
        </pc:sldMkLst>
      </pc:sldChg>
      <pc:sldChg chg="del">
        <pc:chgData name="Shafer, Ethan H MAJ" userId="505e747c-87be-44c0-94c2-fc4c31a873c1" providerId="ADAL" clId="{7391A1F7-8D7C-47E8-BB57-DDDE465759B7}" dt="2024-07-31T22:14:54.823" v="146" actId="47"/>
        <pc:sldMkLst>
          <pc:docMk/>
          <pc:sldMk cId="2088179809" sldId="303"/>
        </pc:sldMkLst>
      </pc:sldChg>
      <pc:sldChg chg="del">
        <pc:chgData name="Shafer, Ethan H MAJ" userId="505e747c-87be-44c0-94c2-fc4c31a873c1" providerId="ADAL" clId="{7391A1F7-8D7C-47E8-BB57-DDDE465759B7}" dt="2024-07-31T22:14:54.823" v="146" actId="47"/>
        <pc:sldMkLst>
          <pc:docMk/>
          <pc:sldMk cId="244427633" sldId="304"/>
        </pc:sldMkLst>
      </pc:sldChg>
      <pc:sldChg chg="del">
        <pc:chgData name="Shafer, Ethan H MAJ" userId="505e747c-87be-44c0-94c2-fc4c31a873c1" providerId="ADAL" clId="{7391A1F7-8D7C-47E8-BB57-DDDE465759B7}" dt="2024-07-31T22:14:54.823" v="146" actId="47"/>
        <pc:sldMkLst>
          <pc:docMk/>
          <pc:sldMk cId="2490544555" sldId="305"/>
        </pc:sldMkLst>
      </pc:sldChg>
      <pc:sldChg chg="del">
        <pc:chgData name="Shafer, Ethan H MAJ" userId="505e747c-87be-44c0-94c2-fc4c31a873c1" providerId="ADAL" clId="{7391A1F7-8D7C-47E8-BB57-DDDE465759B7}" dt="2024-07-31T22:14:54.823" v="146" actId="47"/>
        <pc:sldMkLst>
          <pc:docMk/>
          <pc:sldMk cId="1895926214" sldId="306"/>
        </pc:sldMkLst>
      </pc:sldChg>
      <pc:sldChg chg="del">
        <pc:chgData name="Shafer, Ethan H MAJ" userId="505e747c-87be-44c0-94c2-fc4c31a873c1" providerId="ADAL" clId="{7391A1F7-8D7C-47E8-BB57-DDDE465759B7}" dt="2024-07-31T22:15:17.810" v="156" actId="47"/>
        <pc:sldMkLst>
          <pc:docMk/>
          <pc:sldMk cId="1945246591" sldId="307"/>
        </pc:sldMkLst>
      </pc:sldChg>
      <pc:sldChg chg="del">
        <pc:chgData name="Shafer, Ethan H MAJ" userId="505e747c-87be-44c0-94c2-fc4c31a873c1" providerId="ADAL" clId="{7391A1F7-8D7C-47E8-BB57-DDDE465759B7}" dt="2024-07-31T22:15:17.810" v="156" actId="47"/>
        <pc:sldMkLst>
          <pc:docMk/>
          <pc:sldMk cId="2014551860" sldId="308"/>
        </pc:sldMkLst>
      </pc:sldChg>
      <pc:sldChg chg="modSp mod">
        <pc:chgData name="Shafer, Ethan H MAJ" userId="505e747c-87be-44c0-94c2-fc4c31a873c1" providerId="ADAL" clId="{7391A1F7-8D7C-47E8-BB57-DDDE465759B7}" dt="2024-07-31T22:13:55.435" v="18" actId="20577"/>
        <pc:sldMkLst>
          <pc:docMk/>
          <pc:sldMk cId="2600960340" sldId="413"/>
        </pc:sldMkLst>
        <pc:spChg chg="mod">
          <ac:chgData name="Shafer, Ethan H MAJ" userId="505e747c-87be-44c0-94c2-fc4c31a873c1" providerId="ADAL" clId="{7391A1F7-8D7C-47E8-BB57-DDDE465759B7}" dt="2024-07-31T22:13:55.435" v="18" actId="20577"/>
          <ac:spMkLst>
            <pc:docMk/>
            <pc:sldMk cId="2600960340" sldId="413"/>
            <ac:spMk id="2" creationId="{8D7E2DAC-8F14-49C5-B65E-1545269CF4BB}"/>
          </ac:spMkLst>
        </pc:spChg>
      </pc:sldChg>
      <pc:sldChg chg="modSp mod">
        <pc:chgData name="Shafer, Ethan H MAJ" userId="505e747c-87be-44c0-94c2-fc4c31a873c1" providerId="ADAL" clId="{7391A1F7-8D7C-47E8-BB57-DDDE465759B7}" dt="2024-07-31T22:14:20.724" v="143" actId="20577"/>
        <pc:sldMkLst>
          <pc:docMk/>
          <pc:sldMk cId="1277706378" sldId="429"/>
        </pc:sldMkLst>
        <pc:spChg chg="mod">
          <ac:chgData name="Shafer, Ethan H MAJ" userId="505e747c-87be-44c0-94c2-fc4c31a873c1" providerId="ADAL" clId="{7391A1F7-8D7C-47E8-BB57-DDDE465759B7}" dt="2024-07-31T22:14:20.724" v="143" actId="20577"/>
          <ac:spMkLst>
            <pc:docMk/>
            <pc:sldMk cId="1277706378" sldId="429"/>
            <ac:spMk id="3" creationId="{D19F0797-8975-980B-1DFB-53543119FFB6}"/>
          </ac:spMkLst>
        </pc:spChg>
      </pc:sldChg>
      <pc:sldChg chg="del">
        <pc:chgData name="Shafer, Ethan H MAJ" userId="505e747c-87be-44c0-94c2-fc4c31a873c1" providerId="ADAL" clId="{7391A1F7-8D7C-47E8-BB57-DDDE465759B7}" dt="2024-07-31T22:15:17.810" v="156" actId="47"/>
        <pc:sldMkLst>
          <pc:docMk/>
          <pc:sldMk cId="1296306090" sldId="430"/>
        </pc:sldMkLst>
      </pc:sldChg>
      <pc:sldChg chg="addSp delSp modSp new mod modClrScheme chgLayout">
        <pc:chgData name="Shafer, Ethan H MAJ" userId="505e747c-87be-44c0-94c2-fc4c31a873c1" providerId="ADAL" clId="{7391A1F7-8D7C-47E8-BB57-DDDE465759B7}" dt="2024-08-03T08:00:19.948" v="453" actId="20577"/>
        <pc:sldMkLst>
          <pc:docMk/>
          <pc:sldMk cId="3377240319" sldId="430"/>
        </pc:sldMkLst>
        <pc:spChg chg="mod ord">
          <ac:chgData name="Shafer, Ethan H MAJ" userId="505e747c-87be-44c0-94c2-fc4c31a873c1" providerId="ADAL" clId="{7391A1F7-8D7C-47E8-BB57-DDDE465759B7}" dt="2024-08-03T08:00:19.948" v="453" actId="20577"/>
          <ac:spMkLst>
            <pc:docMk/>
            <pc:sldMk cId="3377240319" sldId="430"/>
            <ac:spMk id="2" creationId="{2410835E-5C67-EF7F-8787-F7BA9F793AEA}"/>
          </ac:spMkLst>
        </pc:spChg>
        <pc:spChg chg="del mod ord">
          <ac:chgData name="Shafer, Ethan H MAJ" userId="505e747c-87be-44c0-94c2-fc4c31a873c1" providerId="ADAL" clId="{7391A1F7-8D7C-47E8-BB57-DDDE465759B7}" dt="2024-08-03T08:00:09.983" v="438" actId="700"/>
          <ac:spMkLst>
            <pc:docMk/>
            <pc:sldMk cId="3377240319" sldId="430"/>
            <ac:spMk id="3" creationId="{5B0AEC58-6F0E-C161-DE1A-223113AB66DD}"/>
          </ac:spMkLst>
        </pc:spChg>
        <pc:spChg chg="del">
          <ac:chgData name="Shafer, Ethan H MAJ" userId="505e747c-87be-44c0-94c2-fc4c31a873c1" providerId="ADAL" clId="{7391A1F7-8D7C-47E8-BB57-DDDE465759B7}" dt="2024-08-03T08:00:09.983" v="438" actId="700"/>
          <ac:spMkLst>
            <pc:docMk/>
            <pc:sldMk cId="3377240319" sldId="430"/>
            <ac:spMk id="4" creationId="{357075D4-F271-B98B-AB4D-3DEC0649709C}"/>
          </ac:spMkLst>
        </pc:spChg>
        <pc:spChg chg="mod ord">
          <ac:chgData name="Shafer, Ethan H MAJ" userId="505e747c-87be-44c0-94c2-fc4c31a873c1" providerId="ADAL" clId="{7391A1F7-8D7C-47E8-BB57-DDDE465759B7}" dt="2024-08-03T08:00:09.983" v="438" actId="700"/>
          <ac:spMkLst>
            <pc:docMk/>
            <pc:sldMk cId="3377240319" sldId="430"/>
            <ac:spMk id="5" creationId="{AA4A59F7-0BFD-9FF6-B688-9B020EC7EE6D}"/>
          </ac:spMkLst>
        </pc:spChg>
        <pc:spChg chg="mod ord">
          <ac:chgData name="Shafer, Ethan H MAJ" userId="505e747c-87be-44c0-94c2-fc4c31a873c1" providerId="ADAL" clId="{7391A1F7-8D7C-47E8-BB57-DDDE465759B7}" dt="2024-08-03T08:00:09.983" v="438" actId="700"/>
          <ac:spMkLst>
            <pc:docMk/>
            <pc:sldMk cId="3377240319" sldId="430"/>
            <ac:spMk id="6" creationId="{48F25F77-DAC9-D575-415F-0248A5D171FC}"/>
          </ac:spMkLst>
        </pc:spChg>
        <pc:spChg chg="mod ord">
          <ac:chgData name="Shafer, Ethan H MAJ" userId="505e747c-87be-44c0-94c2-fc4c31a873c1" providerId="ADAL" clId="{7391A1F7-8D7C-47E8-BB57-DDDE465759B7}" dt="2024-08-03T08:00:09.983" v="438" actId="700"/>
          <ac:spMkLst>
            <pc:docMk/>
            <pc:sldMk cId="3377240319" sldId="430"/>
            <ac:spMk id="7" creationId="{DC8B3822-4AE6-126B-DFE7-EC2E9B163E71}"/>
          </ac:spMkLst>
        </pc:spChg>
        <pc:spChg chg="add mod ord">
          <ac:chgData name="Shafer, Ethan H MAJ" userId="505e747c-87be-44c0-94c2-fc4c31a873c1" providerId="ADAL" clId="{7391A1F7-8D7C-47E8-BB57-DDDE465759B7}" dt="2024-08-03T08:00:09.983" v="438" actId="700"/>
          <ac:spMkLst>
            <pc:docMk/>
            <pc:sldMk cId="3377240319" sldId="430"/>
            <ac:spMk id="8" creationId="{1C9ACB3C-8FBC-3FAB-785C-FE64B8095F0F}"/>
          </ac:spMkLst>
        </pc:spChg>
      </pc:sldChg>
      <pc:sldChg chg="addSp delSp modSp new mod modClrScheme chgLayout">
        <pc:chgData name="Shafer, Ethan H MAJ" userId="505e747c-87be-44c0-94c2-fc4c31a873c1" providerId="ADAL" clId="{7391A1F7-8D7C-47E8-BB57-DDDE465759B7}" dt="2024-08-03T08:00:16.051" v="440" actId="700"/>
        <pc:sldMkLst>
          <pc:docMk/>
          <pc:sldMk cId="453073473" sldId="431"/>
        </pc:sldMkLst>
        <pc:spChg chg="del mod ord">
          <ac:chgData name="Shafer, Ethan H MAJ" userId="505e747c-87be-44c0-94c2-fc4c31a873c1" providerId="ADAL" clId="{7391A1F7-8D7C-47E8-BB57-DDDE465759B7}" dt="2024-08-03T08:00:16.051" v="440" actId="700"/>
          <ac:spMkLst>
            <pc:docMk/>
            <pc:sldMk cId="453073473" sldId="431"/>
            <ac:spMk id="2" creationId="{62DD64F9-C595-417F-1D6F-07032B7A8854}"/>
          </ac:spMkLst>
        </pc:spChg>
        <pc:spChg chg="del mod ord">
          <ac:chgData name="Shafer, Ethan H MAJ" userId="505e747c-87be-44c0-94c2-fc4c31a873c1" providerId="ADAL" clId="{7391A1F7-8D7C-47E8-BB57-DDDE465759B7}" dt="2024-08-03T08:00:16.051" v="440" actId="700"/>
          <ac:spMkLst>
            <pc:docMk/>
            <pc:sldMk cId="453073473" sldId="431"/>
            <ac:spMk id="3" creationId="{0ADCFF3A-CBE2-4789-A189-BB6D98831071}"/>
          </ac:spMkLst>
        </pc:spChg>
        <pc:spChg chg="mod ord">
          <ac:chgData name="Shafer, Ethan H MAJ" userId="505e747c-87be-44c0-94c2-fc4c31a873c1" providerId="ADAL" clId="{7391A1F7-8D7C-47E8-BB57-DDDE465759B7}" dt="2024-08-03T08:00:16.051" v="440" actId="700"/>
          <ac:spMkLst>
            <pc:docMk/>
            <pc:sldMk cId="453073473" sldId="431"/>
            <ac:spMk id="4" creationId="{A9F277E2-E6BE-2C0D-C42D-221699AE9ECE}"/>
          </ac:spMkLst>
        </pc:spChg>
        <pc:spChg chg="mod ord">
          <ac:chgData name="Shafer, Ethan H MAJ" userId="505e747c-87be-44c0-94c2-fc4c31a873c1" providerId="ADAL" clId="{7391A1F7-8D7C-47E8-BB57-DDDE465759B7}" dt="2024-08-03T08:00:16.051" v="440" actId="700"/>
          <ac:spMkLst>
            <pc:docMk/>
            <pc:sldMk cId="453073473" sldId="431"/>
            <ac:spMk id="5" creationId="{3C0A2271-E9A1-CE04-17EF-DA3F2883320B}"/>
          </ac:spMkLst>
        </pc:spChg>
        <pc:spChg chg="mod ord">
          <ac:chgData name="Shafer, Ethan H MAJ" userId="505e747c-87be-44c0-94c2-fc4c31a873c1" providerId="ADAL" clId="{7391A1F7-8D7C-47E8-BB57-DDDE465759B7}" dt="2024-08-03T08:00:16.051" v="440" actId="700"/>
          <ac:spMkLst>
            <pc:docMk/>
            <pc:sldMk cId="453073473" sldId="431"/>
            <ac:spMk id="6" creationId="{FF8164F7-A7CC-39AA-7844-8738D5D8CFC5}"/>
          </ac:spMkLst>
        </pc:spChg>
        <pc:spChg chg="add mod ord">
          <ac:chgData name="Shafer, Ethan H MAJ" userId="505e747c-87be-44c0-94c2-fc4c31a873c1" providerId="ADAL" clId="{7391A1F7-8D7C-47E8-BB57-DDDE465759B7}" dt="2024-08-03T08:00:16.051" v="440" actId="700"/>
          <ac:spMkLst>
            <pc:docMk/>
            <pc:sldMk cId="453073473" sldId="431"/>
            <ac:spMk id="7" creationId="{7F6AD3A7-0A48-311C-6772-D14F5530C7A3}"/>
          </ac:spMkLst>
        </pc:spChg>
        <pc:spChg chg="add mod ord">
          <ac:chgData name="Shafer, Ethan H MAJ" userId="505e747c-87be-44c0-94c2-fc4c31a873c1" providerId="ADAL" clId="{7391A1F7-8D7C-47E8-BB57-DDDE465759B7}" dt="2024-08-03T08:00:16.051" v="440" actId="700"/>
          <ac:spMkLst>
            <pc:docMk/>
            <pc:sldMk cId="453073473" sldId="431"/>
            <ac:spMk id="8" creationId="{AF3E8946-94F8-95C4-69AD-F51972A40C03}"/>
          </ac:spMkLst>
        </pc:spChg>
      </pc:sldChg>
      <pc:sldChg chg="del">
        <pc:chgData name="Shafer, Ethan H MAJ" userId="505e747c-87be-44c0-94c2-fc4c31a873c1" providerId="ADAL" clId="{7391A1F7-8D7C-47E8-BB57-DDDE465759B7}" dt="2024-07-31T22:15:17.810" v="156" actId="47"/>
        <pc:sldMkLst>
          <pc:docMk/>
          <pc:sldMk cId="3773724256" sldId="431"/>
        </pc:sldMkLst>
      </pc:sldChg>
      <pc:sldChg chg="del">
        <pc:chgData name="Shafer, Ethan H MAJ" userId="505e747c-87be-44c0-94c2-fc4c31a873c1" providerId="ADAL" clId="{7391A1F7-8D7C-47E8-BB57-DDDE465759B7}" dt="2024-07-31T22:15:20.637" v="157" actId="47"/>
        <pc:sldMkLst>
          <pc:docMk/>
          <pc:sldMk cId="1934218165" sldId="432"/>
        </pc:sldMkLst>
      </pc:sldChg>
    </pc:docChg>
  </pc:docChgLst>
  <pc:docChgLst>
    <pc:chgData name="Shafer, Ethan H MAJ" userId="S::ethan.shafer@westpoint.edu::505e747c-87be-44c0-94c2-fc4c31a873c1" providerId="AD" clId="Web-{FA198418-E515-EFF5-D492-56FAE7363843}"/>
    <pc:docChg chg="addSld delSld modSld">
      <pc:chgData name="Shafer, Ethan H MAJ" userId="S::ethan.shafer@westpoint.edu::505e747c-87be-44c0-94c2-fc4c31a873c1" providerId="AD" clId="Web-{FA198418-E515-EFF5-D492-56FAE7363843}" dt="2024-07-08T18:21:43.112" v="37" actId="20577"/>
      <pc:docMkLst>
        <pc:docMk/>
      </pc:docMkLst>
      <pc:sldChg chg="modSp">
        <pc:chgData name="Shafer, Ethan H MAJ" userId="S::ethan.shafer@westpoint.edu::505e747c-87be-44c0-94c2-fc4c31a873c1" providerId="AD" clId="Web-{FA198418-E515-EFF5-D492-56FAE7363843}" dt="2024-07-08T18:21:43.112" v="37" actId="20577"/>
        <pc:sldMkLst>
          <pc:docMk/>
          <pc:sldMk cId="2628425495" sldId="256"/>
        </pc:sldMkLst>
        <pc:spChg chg="mod">
          <ac:chgData name="Shafer, Ethan H MAJ" userId="S::ethan.shafer@westpoint.edu::505e747c-87be-44c0-94c2-fc4c31a873c1" providerId="AD" clId="Web-{FA198418-E515-EFF5-D492-56FAE7363843}" dt="2024-07-08T18:21:43.112" v="37" actId="20577"/>
          <ac:spMkLst>
            <pc:docMk/>
            <pc:sldMk cId="2628425495" sldId="256"/>
            <ac:spMk id="3" creationId="{F065C33D-7A08-4DFA-8997-D38B5B6085DA}"/>
          </ac:spMkLst>
        </pc:spChg>
      </pc:sldChg>
      <pc:sldChg chg="del">
        <pc:chgData name="Shafer, Ethan H MAJ" userId="S::ethan.shafer@westpoint.edu::505e747c-87be-44c0-94c2-fc4c31a873c1" providerId="AD" clId="Web-{FA198418-E515-EFF5-D492-56FAE7363843}" dt="2024-07-08T18:17:33.940" v="2"/>
        <pc:sldMkLst>
          <pc:docMk/>
          <pc:sldMk cId="1867938701" sldId="387"/>
        </pc:sldMkLst>
      </pc:sldChg>
      <pc:sldChg chg="modSp new">
        <pc:chgData name="Shafer, Ethan H MAJ" userId="S::ethan.shafer@westpoint.edu::505e747c-87be-44c0-94c2-fc4c31a873c1" providerId="AD" clId="Web-{FA198418-E515-EFF5-D492-56FAE7363843}" dt="2024-07-08T18:21:39.784" v="35" actId="20577"/>
        <pc:sldMkLst>
          <pc:docMk/>
          <pc:sldMk cId="1751600927" sldId="407"/>
        </pc:sldMkLst>
        <pc:spChg chg="mod">
          <ac:chgData name="Shafer, Ethan H MAJ" userId="S::ethan.shafer@westpoint.edu::505e747c-87be-44c0-94c2-fc4c31a873c1" providerId="AD" clId="Web-{FA198418-E515-EFF5-D492-56FAE7363843}" dt="2024-07-08T18:20:24.722" v="4" actId="20577"/>
          <ac:spMkLst>
            <pc:docMk/>
            <pc:sldMk cId="1751600927" sldId="407"/>
            <ac:spMk id="2" creationId="{499B7FD1-EABF-BF9E-A164-B189B297205F}"/>
          </ac:spMkLst>
        </pc:spChg>
        <pc:spChg chg="mod">
          <ac:chgData name="Shafer, Ethan H MAJ" userId="S::ethan.shafer@westpoint.edu::505e747c-87be-44c0-94c2-fc4c31a873c1" providerId="AD" clId="Web-{FA198418-E515-EFF5-D492-56FAE7363843}" dt="2024-07-08T18:21:39.784" v="35" actId="20577"/>
          <ac:spMkLst>
            <pc:docMk/>
            <pc:sldMk cId="1751600927" sldId="407"/>
            <ac:spMk id="3" creationId="{3BB60AA8-A05A-7630-0706-FFF3B26CA435}"/>
          </ac:spMkLst>
        </pc:spChg>
      </pc:sldChg>
    </pc:docChg>
  </pc:docChgLst>
  <pc:docChgLst>
    <pc:chgData name="Shafer, Ethan H MAJ" userId="505e747c-87be-44c0-94c2-fc4c31a873c1" providerId="ADAL" clId="{FD1E916A-D8BD-4E87-81FB-6DE75D56C1CC}"/>
    <pc:docChg chg="undo custSel addSld delSld modSld">
      <pc:chgData name="Shafer, Ethan H MAJ" userId="505e747c-87be-44c0-94c2-fc4c31a873c1" providerId="ADAL" clId="{FD1E916A-D8BD-4E87-81FB-6DE75D56C1CC}" dt="2024-07-21T23:47:52.878" v="1593" actId="20577"/>
      <pc:docMkLst>
        <pc:docMk/>
      </pc:docMkLst>
      <pc:sldChg chg="modSp mod">
        <pc:chgData name="Shafer, Ethan H MAJ" userId="505e747c-87be-44c0-94c2-fc4c31a873c1" providerId="ADAL" clId="{FD1E916A-D8BD-4E87-81FB-6DE75D56C1CC}" dt="2024-07-21T04:01:06.338" v="4"/>
        <pc:sldMkLst>
          <pc:docMk/>
          <pc:sldMk cId="1277706378" sldId="429"/>
        </pc:sldMkLst>
        <pc:spChg chg="mod">
          <ac:chgData name="Shafer, Ethan H MAJ" userId="505e747c-87be-44c0-94c2-fc4c31a873c1" providerId="ADAL" clId="{FD1E916A-D8BD-4E87-81FB-6DE75D56C1CC}" dt="2024-07-21T04:01:06.338" v="4"/>
          <ac:spMkLst>
            <pc:docMk/>
            <pc:sldMk cId="1277706378" sldId="429"/>
            <ac:spMk id="3" creationId="{D19F0797-8975-980B-1DFB-53543119FFB6}"/>
          </ac:spMkLst>
        </pc:spChg>
      </pc:sldChg>
      <pc:sldChg chg="modSp del mod">
        <pc:chgData name="Shafer, Ethan H MAJ" userId="505e747c-87be-44c0-94c2-fc4c31a873c1" providerId="ADAL" clId="{FD1E916A-D8BD-4E87-81FB-6DE75D56C1CC}" dt="2024-07-21T04:06:03.030" v="31" actId="47"/>
        <pc:sldMkLst>
          <pc:docMk/>
          <pc:sldMk cId="628283176" sldId="457"/>
        </pc:sldMkLst>
        <pc:spChg chg="mod">
          <ac:chgData name="Shafer, Ethan H MAJ" userId="505e747c-87be-44c0-94c2-fc4c31a873c1" providerId="ADAL" clId="{FD1E916A-D8BD-4E87-81FB-6DE75D56C1CC}" dt="2024-07-21T04:01:17.031" v="15" actId="20577"/>
          <ac:spMkLst>
            <pc:docMk/>
            <pc:sldMk cId="628283176" sldId="457"/>
            <ac:spMk id="7" creationId="{2D6CB23A-EB68-1619-29C8-C6973BDBA8DE}"/>
          </ac:spMkLst>
        </pc:spChg>
      </pc:sldChg>
      <pc:sldChg chg="addSp delSp modSp mod modAnim">
        <pc:chgData name="Shafer, Ethan H MAJ" userId="505e747c-87be-44c0-94c2-fc4c31a873c1" providerId="ADAL" clId="{FD1E916A-D8BD-4E87-81FB-6DE75D56C1CC}" dt="2024-07-21T04:31:08.685" v="406"/>
        <pc:sldMkLst>
          <pc:docMk/>
          <pc:sldMk cId="3150637941" sldId="458"/>
        </pc:sldMkLst>
        <pc:spChg chg="add del mod">
          <ac:chgData name="Shafer, Ethan H MAJ" userId="505e747c-87be-44c0-94c2-fc4c31a873c1" providerId="ADAL" clId="{FD1E916A-D8BD-4E87-81FB-6DE75D56C1CC}" dt="2024-07-21T04:05:56.201" v="19"/>
          <ac:spMkLst>
            <pc:docMk/>
            <pc:sldMk cId="3150637941" sldId="458"/>
            <ac:spMk id="2" creationId="{F9D7109D-C6C1-9005-D52D-21E5008157B7}"/>
          </ac:spMkLst>
        </pc:spChg>
        <pc:spChg chg="add del mod">
          <ac:chgData name="Shafer, Ethan H MAJ" userId="505e747c-87be-44c0-94c2-fc4c31a873c1" providerId="ADAL" clId="{FD1E916A-D8BD-4E87-81FB-6DE75D56C1CC}" dt="2024-07-21T04:28:52.076" v="309"/>
          <ac:spMkLst>
            <pc:docMk/>
            <pc:sldMk cId="3150637941" sldId="458"/>
            <ac:spMk id="3" creationId="{DAA42A8A-0D04-3B3A-E11A-A4183F40ED76}"/>
          </ac:spMkLst>
        </pc:spChg>
        <pc:spChg chg="add mod">
          <ac:chgData name="Shafer, Ethan H MAJ" userId="505e747c-87be-44c0-94c2-fc4c31a873c1" providerId="ADAL" clId="{FD1E916A-D8BD-4E87-81FB-6DE75D56C1CC}" dt="2024-07-21T04:30:31.549" v="387" actId="1076"/>
          <ac:spMkLst>
            <pc:docMk/>
            <pc:sldMk cId="3150637941" sldId="458"/>
            <ac:spMk id="7" creationId="{4EA2F0D4-41A6-02B0-FF49-E200092D1518}"/>
          </ac:spMkLst>
        </pc:spChg>
        <pc:spChg chg="add mod">
          <ac:chgData name="Shafer, Ethan H MAJ" userId="505e747c-87be-44c0-94c2-fc4c31a873c1" providerId="ADAL" clId="{FD1E916A-D8BD-4E87-81FB-6DE75D56C1CC}" dt="2024-07-21T04:30:35.426" v="401" actId="1036"/>
          <ac:spMkLst>
            <pc:docMk/>
            <pc:sldMk cId="3150637941" sldId="458"/>
            <ac:spMk id="8" creationId="{BE2DE4E2-984A-B31D-6785-36362E641B36}"/>
          </ac:spMkLst>
        </pc:spChg>
        <pc:spChg chg="add mod">
          <ac:chgData name="Shafer, Ethan H MAJ" userId="505e747c-87be-44c0-94c2-fc4c31a873c1" providerId="ADAL" clId="{FD1E916A-D8BD-4E87-81FB-6DE75D56C1CC}" dt="2024-07-21T04:29:41.230" v="361"/>
          <ac:spMkLst>
            <pc:docMk/>
            <pc:sldMk cId="3150637941" sldId="458"/>
            <ac:spMk id="9" creationId="{F38F9499-78F7-F734-280C-AC5B92F6BC37}"/>
          </ac:spMkLst>
        </pc:spChg>
        <pc:spChg chg="add mod">
          <ac:chgData name="Shafer, Ethan H MAJ" userId="505e747c-87be-44c0-94c2-fc4c31a873c1" providerId="ADAL" clId="{FD1E916A-D8BD-4E87-81FB-6DE75D56C1CC}" dt="2024-07-21T04:30:25.444" v="385" actId="1076"/>
          <ac:spMkLst>
            <pc:docMk/>
            <pc:sldMk cId="3150637941" sldId="458"/>
            <ac:spMk id="10" creationId="{ADA1C267-1D74-49B3-8777-6E57E9AAD8C8}"/>
          </ac:spMkLst>
        </pc:spChg>
        <pc:spChg chg="add mod">
          <ac:chgData name="Shafer, Ethan H MAJ" userId="505e747c-87be-44c0-94c2-fc4c31a873c1" providerId="ADAL" clId="{FD1E916A-D8BD-4E87-81FB-6DE75D56C1CC}" dt="2024-07-21T04:30:54.393" v="403" actId="1076"/>
          <ac:spMkLst>
            <pc:docMk/>
            <pc:sldMk cId="3150637941" sldId="458"/>
            <ac:spMk id="11" creationId="{B51512C5-DD11-56EE-0D53-60E5DE3B466C}"/>
          </ac:spMkLst>
        </pc:spChg>
        <pc:spChg chg="mod">
          <ac:chgData name="Shafer, Ethan H MAJ" userId="505e747c-87be-44c0-94c2-fc4c31a873c1" providerId="ADAL" clId="{FD1E916A-D8BD-4E87-81FB-6DE75D56C1CC}" dt="2024-07-21T04:06:00.036" v="30" actId="20577"/>
          <ac:spMkLst>
            <pc:docMk/>
            <pc:sldMk cId="3150637941" sldId="458"/>
            <ac:spMk id="12" creationId="{B452439A-8D4D-E0C4-31F7-1E180723707F}"/>
          </ac:spMkLst>
        </pc:spChg>
        <pc:spChg chg="mod">
          <ac:chgData name="Shafer, Ethan H MAJ" userId="505e747c-87be-44c0-94c2-fc4c31a873c1" providerId="ADAL" clId="{FD1E916A-D8BD-4E87-81FB-6DE75D56C1CC}" dt="2024-07-21T04:15:23.315" v="219" actId="20577"/>
          <ac:spMkLst>
            <pc:docMk/>
            <pc:sldMk cId="3150637941" sldId="458"/>
            <ac:spMk id="15" creationId="{7AC6D202-2295-861C-72B9-29AE68DD2A54}"/>
          </ac:spMkLst>
        </pc:spChg>
        <pc:picChg chg="del">
          <ac:chgData name="Shafer, Ethan H MAJ" userId="505e747c-87be-44c0-94c2-fc4c31a873c1" providerId="ADAL" clId="{FD1E916A-D8BD-4E87-81FB-6DE75D56C1CC}" dt="2024-07-21T04:05:54.486" v="18" actId="478"/>
          <ac:picMkLst>
            <pc:docMk/>
            <pc:sldMk cId="3150637941" sldId="458"/>
            <ac:picMk id="16" creationId="{199ADF25-07B8-74FD-71C9-40172DAD0D48}"/>
          </ac:picMkLst>
        </pc:picChg>
        <pc:picChg chg="add del mod">
          <ac:chgData name="Shafer, Ethan H MAJ" userId="505e747c-87be-44c0-94c2-fc4c31a873c1" providerId="ADAL" clId="{FD1E916A-D8BD-4E87-81FB-6DE75D56C1CC}" dt="2024-07-21T04:23:45.474" v="307" actId="478"/>
          <ac:picMkLst>
            <pc:docMk/>
            <pc:sldMk cId="3150637941" sldId="458"/>
            <ac:picMk id="1026" creationId="{3781CD96-8C6C-CEA7-6E33-D5D19F58E0D4}"/>
          </ac:picMkLst>
        </pc:picChg>
      </pc:sldChg>
      <pc:sldChg chg="del modNotesTx">
        <pc:chgData name="Shafer, Ethan H MAJ" userId="505e747c-87be-44c0-94c2-fc4c31a873c1" providerId="ADAL" clId="{FD1E916A-D8BD-4E87-81FB-6DE75D56C1CC}" dt="2024-07-21T04:06:53.538" v="34" actId="47"/>
        <pc:sldMkLst>
          <pc:docMk/>
          <pc:sldMk cId="598676344" sldId="460"/>
        </pc:sldMkLst>
      </pc:sldChg>
      <pc:sldChg chg="del">
        <pc:chgData name="Shafer, Ethan H MAJ" userId="505e747c-87be-44c0-94c2-fc4c31a873c1" providerId="ADAL" clId="{FD1E916A-D8BD-4E87-81FB-6DE75D56C1CC}" dt="2024-07-21T04:06:54.070" v="35" actId="47"/>
        <pc:sldMkLst>
          <pc:docMk/>
          <pc:sldMk cId="1595023633" sldId="461"/>
        </pc:sldMkLst>
      </pc:sldChg>
      <pc:sldChg chg="del">
        <pc:chgData name="Shafer, Ethan H MAJ" userId="505e747c-87be-44c0-94c2-fc4c31a873c1" providerId="ADAL" clId="{FD1E916A-D8BD-4E87-81FB-6DE75D56C1CC}" dt="2024-07-21T04:06:54.538" v="36" actId="47"/>
        <pc:sldMkLst>
          <pc:docMk/>
          <pc:sldMk cId="395521512" sldId="464"/>
        </pc:sldMkLst>
      </pc:sldChg>
      <pc:sldChg chg="modSp mod">
        <pc:chgData name="Shafer, Ethan H MAJ" userId="505e747c-87be-44c0-94c2-fc4c31a873c1" providerId="ADAL" clId="{FD1E916A-D8BD-4E87-81FB-6DE75D56C1CC}" dt="2024-07-21T04:08:55.578" v="110" actId="115"/>
        <pc:sldMkLst>
          <pc:docMk/>
          <pc:sldMk cId="3278906587" sldId="465"/>
        </pc:sldMkLst>
        <pc:spChg chg="mod">
          <ac:chgData name="Shafer, Ethan H MAJ" userId="505e747c-87be-44c0-94c2-fc4c31a873c1" providerId="ADAL" clId="{FD1E916A-D8BD-4E87-81FB-6DE75D56C1CC}" dt="2024-07-21T04:07:02.348" v="57" actId="20577"/>
          <ac:spMkLst>
            <pc:docMk/>
            <pc:sldMk cId="3278906587" sldId="465"/>
            <ac:spMk id="5" creationId="{84513F9A-D31B-C34A-B127-BD7A5DF0C4D1}"/>
          </ac:spMkLst>
        </pc:spChg>
        <pc:spChg chg="mod">
          <ac:chgData name="Shafer, Ethan H MAJ" userId="505e747c-87be-44c0-94c2-fc4c31a873c1" providerId="ADAL" clId="{FD1E916A-D8BD-4E87-81FB-6DE75D56C1CC}" dt="2024-07-21T04:08:55.578" v="110" actId="115"/>
          <ac:spMkLst>
            <pc:docMk/>
            <pc:sldMk cId="3278906587" sldId="465"/>
            <ac:spMk id="7" creationId="{ADA6B4EE-0AF8-8FA8-DB3F-D8F7D6392C77}"/>
          </ac:spMkLst>
        </pc:spChg>
      </pc:sldChg>
      <pc:sldChg chg="del">
        <pc:chgData name="Shafer, Ethan H MAJ" userId="505e747c-87be-44c0-94c2-fc4c31a873c1" providerId="ADAL" clId="{FD1E916A-D8BD-4E87-81FB-6DE75D56C1CC}" dt="2024-07-21T04:14:21.645" v="111" actId="47"/>
        <pc:sldMkLst>
          <pc:docMk/>
          <pc:sldMk cId="394728835" sldId="466"/>
        </pc:sldMkLst>
      </pc:sldChg>
      <pc:sldChg chg="del">
        <pc:chgData name="Shafer, Ethan H MAJ" userId="505e747c-87be-44c0-94c2-fc4c31a873c1" providerId="ADAL" clId="{FD1E916A-D8BD-4E87-81FB-6DE75D56C1CC}" dt="2024-07-21T04:14:21.645" v="111" actId="47"/>
        <pc:sldMkLst>
          <pc:docMk/>
          <pc:sldMk cId="908757530" sldId="467"/>
        </pc:sldMkLst>
      </pc:sldChg>
      <pc:sldChg chg="del">
        <pc:chgData name="Shafer, Ethan H MAJ" userId="505e747c-87be-44c0-94c2-fc4c31a873c1" providerId="ADAL" clId="{FD1E916A-D8BD-4E87-81FB-6DE75D56C1CC}" dt="2024-07-21T04:14:21.645" v="111" actId="47"/>
        <pc:sldMkLst>
          <pc:docMk/>
          <pc:sldMk cId="1647261180" sldId="468"/>
        </pc:sldMkLst>
      </pc:sldChg>
      <pc:sldChg chg="del">
        <pc:chgData name="Shafer, Ethan H MAJ" userId="505e747c-87be-44c0-94c2-fc4c31a873c1" providerId="ADAL" clId="{FD1E916A-D8BD-4E87-81FB-6DE75D56C1CC}" dt="2024-07-21T04:50:14.761" v="678" actId="47"/>
        <pc:sldMkLst>
          <pc:docMk/>
          <pc:sldMk cId="2716075176" sldId="469"/>
        </pc:sldMkLst>
      </pc:sldChg>
      <pc:sldChg chg="addSp modSp mod">
        <pc:chgData name="Shafer, Ethan H MAJ" userId="505e747c-87be-44c0-94c2-fc4c31a873c1" providerId="ADAL" clId="{FD1E916A-D8BD-4E87-81FB-6DE75D56C1CC}" dt="2024-07-21T23:46:09.511" v="1425" actId="20577"/>
        <pc:sldMkLst>
          <pc:docMk/>
          <pc:sldMk cId="1957553010" sldId="470"/>
        </pc:sldMkLst>
        <pc:spChg chg="mod">
          <ac:chgData name="Shafer, Ethan H MAJ" userId="505e747c-87be-44c0-94c2-fc4c31a873c1" providerId="ADAL" clId="{FD1E916A-D8BD-4E87-81FB-6DE75D56C1CC}" dt="2024-07-21T23:46:09.511" v="1425" actId="20577"/>
          <ac:spMkLst>
            <pc:docMk/>
            <pc:sldMk cId="1957553010" sldId="470"/>
            <ac:spMk id="7" creationId="{ADA6B4EE-0AF8-8FA8-DB3F-D8F7D6392C77}"/>
          </ac:spMkLst>
        </pc:spChg>
        <pc:picChg chg="add mod">
          <ac:chgData name="Shafer, Ethan H MAJ" userId="505e747c-87be-44c0-94c2-fc4c31a873c1" providerId="ADAL" clId="{FD1E916A-D8BD-4E87-81FB-6DE75D56C1CC}" dt="2024-07-21T23:45:34.387" v="1336"/>
          <ac:picMkLst>
            <pc:docMk/>
            <pc:sldMk cId="1957553010" sldId="470"/>
            <ac:picMk id="6" creationId="{E157C50C-4465-DDD1-7174-553C96445DC3}"/>
          </ac:picMkLst>
        </pc:picChg>
      </pc:sldChg>
      <pc:sldChg chg="modSp mod">
        <pc:chgData name="Shafer, Ethan H MAJ" userId="505e747c-87be-44c0-94c2-fc4c31a873c1" providerId="ADAL" clId="{FD1E916A-D8BD-4E87-81FB-6DE75D56C1CC}" dt="2024-07-21T04:57:08.322" v="711" actId="20577"/>
        <pc:sldMkLst>
          <pc:docMk/>
          <pc:sldMk cId="3668879358" sldId="471"/>
        </pc:sldMkLst>
        <pc:spChg chg="mod">
          <ac:chgData name="Shafer, Ethan H MAJ" userId="505e747c-87be-44c0-94c2-fc4c31a873c1" providerId="ADAL" clId="{FD1E916A-D8BD-4E87-81FB-6DE75D56C1CC}" dt="2024-07-21T04:57:08.322" v="711" actId="20577"/>
          <ac:spMkLst>
            <pc:docMk/>
            <pc:sldMk cId="3668879358" sldId="471"/>
            <ac:spMk id="7" creationId="{5424C8D7-54C4-2594-F5AC-5CDA63582309}"/>
          </ac:spMkLst>
        </pc:spChg>
      </pc:sldChg>
      <pc:sldChg chg="modSp mod">
        <pc:chgData name="Shafer, Ethan H MAJ" userId="505e747c-87be-44c0-94c2-fc4c31a873c1" providerId="ADAL" clId="{FD1E916A-D8BD-4E87-81FB-6DE75D56C1CC}" dt="2024-07-21T05:00:17.304" v="1138" actId="20577"/>
        <pc:sldMkLst>
          <pc:docMk/>
          <pc:sldMk cId="1816763451" sldId="472"/>
        </pc:sldMkLst>
        <pc:spChg chg="mod">
          <ac:chgData name="Shafer, Ethan H MAJ" userId="505e747c-87be-44c0-94c2-fc4c31a873c1" providerId="ADAL" clId="{FD1E916A-D8BD-4E87-81FB-6DE75D56C1CC}" dt="2024-07-21T04:57:19.897" v="734" actId="20577"/>
          <ac:spMkLst>
            <pc:docMk/>
            <pc:sldMk cId="1816763451" sldId="472"/>
            <ac:spMk id="7" creationId="{62DDF913-B3FD-C89D-4B57-E34330E8C824}"/>
          </ac:spMkLst>
        </pc:spChg>
        <pc:spChg chg="mod">
          <ac:chgData name="Shafer, Ethan H MAJ" userId="505e747c-87be-44c0-94c2-fc4c31a873c1" providerId="ADAL" clId="{FD1E916A-D8BD-4E87-81FB-6DE75D56C1CC}" dt="2024-07-21T05:00:17.304" v="1138" actId="20577"/>
          <ac:spMkLst>
            <pc:docMk/>
            <pc:sldMk cId="1816763451" sldId="472"/>
            <ac:spMk id="8" creationId="{73677FD9-8C62-5A08-A6B5-4E6CF4E1D5A7}"/>
          </ac:spMkLst>
        </pc:spChg>
      </pc:sldChg>
      <pc:sldChg chg="del">
        <pc:chgData name="Shafer, Ethan H MAJ" userId="505e747c-87be-44c0-94c2-fc4c31a873c1" providerId="ADAL" clId="{FD1E916A-D8BD-4E87-81FB-6DE75D56C1CC}" dt="2024-07-21T05:01:58.400" v="1215" actId="47"/>
        <pc:sldMkLst>
          <pc:docMk/>
          <pc:sldMk cId="2010125276" sldId="475"/>
        </pc:sldMkLst>
      </pc:sldChg>
      <pc:sldChg chg="del">
        <pc:chgData name="Shafer, Ethan H MAJ" userId="505e747c-87be-44c0-94c2-fc4c31a873c1" providerId="ADAL" clId="{FD1E916A-D8BD-4E87-81FB-6DE75D56C1CC}" dt="2024-07-21T05:01:59.275" v="1216" actId="47"/>
        <pc:sldMkLst>
          <pc:docMk/>
          <pc:sldMk cId="1378657181" sldId="477"/>
        </pc:sldMkLst>
      </pc:sldChg>
      <pc:sldChg chg="addSp delSp modSp mod delAnim modAnim">
        <pc:chgData name="Shafer, Ethan H MAJ" userId="505e747c-87be-44c0-94c2-fc4c31a873c1" providerId="ADAL" clId="{FD1E916A-D8BD-4E87-81FB-6DE75D56C1CC}" dt="2024-07-21T05:24:56.918" v="1323" actId="20577"/>
        <pc:sldMkLst>
          <pc:docMk/>
          <pc:sldMk cId="1851776742" sldId="478"/>
        </pc:sldMkLst>
        <pc:spChg chg="mod">
          <ac:chgData name="Shafer, Ethan H MAJ" userId="505e747c-87be-44c0-94c2-fc4c31a873c1" providerId="ADAL" clId="{FD1E916A-D8BD-4E87-81FB-6DE75D56C1CC}" dt="2024-07-21T04:59:02.663" v="1000" actId="20577"/>
          <ac:spMkLst>
            <pc:docMk/>
            <pc:sldMk cId="1851776742" sldId="478"/>
            <ac:spMk id="2" creationId="{5B7F3939-EAAA-D774-8EDD-A4D2B4E8A074}"/>
          </ac:spMkLst>
        </pc:spChg>
        <pc:spChg chg="mod">
          <ac:chgData name="Shafer, Ethan H MAJ" userId="505e747c-87be-44c0-94c2-fc4c31a873c1" providerId="ADAL" clId="{FD1E916A-D8BD-4E87-81FB-6DE75D56C1CC}" dt="2024-07-21T05:24:56.918" v="1323" actId="20577"/>
          <ac:spMkLst>
            <pc:docMk/>
            <pc:sldMk cId="1851776742" sldId="478"/>
            <ac:spMk id="3" creationId="{7A73C99B-4B87-8627-97A6-9F0CD0A4C7B4}"/>
          </ac:spMkLst>
        </pc:spChg>
        <pc:spChg chg="add del mod">
          <ac:chgData name="Shafer, Ethan H MAJ" userId="505e747c-87be-44c0-94c2-fc4c31a873c1" providerId="ADAL" clId="{FD1E916A-D8BD-4E87-81FB-6DE75D56C1CC}" dt="2024-07-21T04:59:06.989" v="1002" actId="478"/>
          <ac:spMkLst>
            <pc:docMk/>
            <pc:sldMk cId="1851776742" sldId="478"/>
            <ac:spMk id="7" creationId="{4FD123AD-A1C8-33BD-A96A-DE3E4317EC34}"/>
          </ac:spMkLst>
        </pc:spChg>
        <pc:spChg chg="add mod">
          <ac:chgData name="Shafer, Ethan H MAJ" userId="505e747c-87be-44c0-94c2-fc4c31a873c1" providerId="ADAL" clId="{FD1E916A-D8BD-4E87-81FB-6DE75D56C1CC}" dt="2024-07-21T05:01:18.158" v="1211" actId="20577"/>
          <ac:spMkLst>
            <pc:docMk/>
            <pc:sldMk cId="1851776742" sldId="478"/>
            <ac:spMk id="8" creationId="{1B3D1BAC-A97D-AD8F-6B1C-7CCE6880AFAD}"/>
          </ac:spMkLst>
        </pc:spChg>
        <pc:spChg chg="add del mod">
          <ac:chgData name="Shafer, Ethan H MAJ" userId="505e747c-87be-44c0-94c2-fc4c31a873c1" providerId="ADAL" clId="{FD1E916A-D8BD-4E87-81FB-6DE75D56C1CC}" dt="2024-07-21T05:01:55.842" v="1214" actId="478"/>
          <ac:spMkLst>
            <pc:docMk/>
            <pc:sldMk cId="1851776742" sldId="478"/>
            <ac:spMk id="9" creationId="{5B15CCA3-6412-2C94-8C8B-26B5CF1C52DB}"/>
          </ac:spMkLst>
        </pc:spChg>
        <pc:spChg chg="mod">
          <ac:chgData name="Shafer, Ethan H MAJ" userId="505e747c-87be-44c0-94c2-fc4c31a873c1" providerId="ADAL" clId="{FD1E916A-D8BD-4E87-81FB-6DE75D56C1CC}" dt="2024-07-21T05:00:38.394" v="1160" actId="20577"/>
          <ac:spMkLst>
            <pc:docMk/>
            <pc:sldMk cId="1851776742" sldId="478"/>
            <ac:spMk id="10" creationId="{C5002D26-6AAC-BA2C-6B07-7F223FC3565E}"/>
          </ac:spMkLst>
        </pc:spChg>
        <pc:picChg chg="del">
          <ac:chgData name="Shafer, Ethan H MAJ" userId="505e747c-87be-44c0-94c2-fc4c31a873c1" providerId="ADAL" clId="{FD1E916A-D8BD-4E87-81FB-6DE75D56C1CC}" dt="2024-07-21T04:59:04.551" v="1001" actId="478"/>
          <ac:picMkLst>
            <pc:docMk/>
            <pc:sldMk cId="1851776742" sldId="478"/>
            <ac:picMk id="10245" creationId="{7CAE0C74-B36D-349E-4336-8FAB5EC9816D}"/>
          </ac:picMkLst>
        </pc:picChg>
      </pc:sldChg>
      <pc:sldChg chg="del">
        <pc:chgData name="Shafer, Ethan H MAJ" userId="505e747c-87be-44c0-94c2-fc4c31a873c1" providerId="ADAL" clId="{FD1E916A-D8BD-4E87-81FB-6DE75D56C1CC}" dt="2024-07-21T05:02:01.447" v="1217" actId="47"/>
        <pc:sldMkLst>
          <pc:docMk/>
          <pc:sldMk cId="4109320929" sldId="479"/>
        </pc:sldMkLst>
      </pc:sldChg>
      <pc:sldChg chg="del">
        <pc:chgData name="Shafer, Ethan H MAJ" userId="505e747c-87be-44c0-94c2-fc4c31a873c1" providerId="ADAL" clId="{FD1E916A-D8BD-4E87-81FB-6DE75D56C1CC}" dt="2024-07-21T23:39:07.900" v="1325" actId="47"/>
        <pc:sldMkLst>
          <pc:docMk/>
          <pc:sldMk cId="615637303" sldId="480"/>
        </pc:sldMkLst>
      </pc:sldChg>
      <pc:sldChg chg="addSp delSp modSp add mod setBg">
        <pc:chgData name="Shafer, Ethan H MAJ" userId="505e747c-87be-44c0-94c2-fc4c31a873c1" providerId="ADAL" clId="{FD1E916A-D8BD-4E87-81FB-6DE75D56C1CC}" dt="2024-07-21T04:44:13.263" v="505" actId="20577"/>
        <pc:sldMkLst>
          <pc:docMk/>
          <pc:sldMk cId="1991350158" sldId="481"/>
        </pc:sldMkLst>
        <pc:spChg chg="add del mod">
          <ac:chgData name="Shafer, Ethan H MAJ" userId="505e747c-87be-44c0-94c2-fc4c31a873c1" providerId="ADAL" clId="{FD1E916A-D8BD-4E87-81FB-6DE75D56C1CC}" dt="2024-07-21T04:42:52.581" v="407"/>
          <ac:spMkLst>
            <pc:docMk/>
            <pc:sldMk cId="1991350158" sldId="481"/>
            <ac:spMk id="2" creationId="{303F86BA-3FFA-CACB-4F47-9240CC8A04BA}"/>
          </ac:spMkLst>
        </pc:spChg>
        <pc:spChg chg="add mod">
          <ac:chgData name="Shafer, Ethan H MAJ" userId="505e747c-87be-44c0-94c2-fc4c31a873c1" providerId="ADAL" clId="{FD1E916A-D8BD-4E87-81FB-6DE75D56C1CC}" dt="2024-07-21T04:44:13.263" v="505" actId="20577"/>
          <ac:spMkLst>
            <pc:docMk/>
            <pc:sldMk cId="1991350158" sldId="481"/>
            <ac:spMk id="3" creationId="{E5970EF1-CFB2-FA1C-49E8-A1D565E46A50}"/>
          </ac:spMkLst>
        </pc:spChg>
        <pc:spChg chg="mod">
          <ac:chgData name="Shafer, Ethan H MAJ" userId="505e747c-87be-44c0-94c2-fc4c31a873c1" providerId="ADAL" clId="{FD1E916A-D8BD-4E87-81FB-6DE75D56C1CC}" dt="2024-07-21T04:22:43.623" v="305" actId="20577"/>
          <ac:spMkLst>
            <pc:docMk/>
            <pc:sldMk cId="1991350158" sldId="481"/>
            <ac:spMk id="15" creationId="{7AC6D202-2295-861C-72B9-29AE68DD2A54}"/>
          </ac:spMkLst>
        </pc:spChg>
        <pc:picChg chg="del">
          <ac:chgData name="Shafer, Ethan H MAJ" userId="505e747c-87be-44c0-94c2-fc4c31a873c1" providerId="ADAL" clId="{FD1E916A-D8BD-4E87-81FB-6DE75D56C1CC}" dt="2024-07-21T04:23:36.829" v="306" actId="478"/>
          <ac:picMkLst>
            <pc:docMk/>
            <pc:sldMk cId="1991350158" sldId="481"/>
            <ac:picMk id="1026" creationId="{3781CD96-8C6C-CEA7-6E33-D5D19F58E0D4}"/>
          </ac:picMkLst>
        </pc:picChg>
      </pc:sldChg>
      <pc:sldChg chg="addSp modSp add mod">
        <pc:chgData name="Shafer, Ethan H MAJ" userId="505e747c-87be-44c0-94c2-fc4c31a873c1" providerId="ADAL" clId="{FD1E916A-D8BD-4E87-81FB-6DE75D56C1CC}" dt="2024-07-21T23:47:52.878" v="1593" actId="20577"/>
        <pc:sldMkLst>
          <pc:docMk/>
          <pc:sldMk cId="3548741993" sldId="482"/>
        </pc:sldMkLst>
        <pc:spChg chg="mod">
          <ac:chgData name="Shafer, Ethan H MAJ" userId="505e747c-87be-44c0-94c2-fc4c31a873c1" providerId="ADAL" clId="{FD1E916A-D8BD-4E87-81FB-6DE75D56C1CC}" dt="2024-07-21T23:47:52.878" v="1593" actId="20577"/>
          <ac:spMkLst>
            <pc:docMk/>
            <pc:sldMk cId="3548741993" sldId="482"/>
            <ac:spMk id="7" creationId="{ADA6B4EE-0AF8-8FA8-DB3F-D8F7D6392C77}"/>
          </ac:spMkLst>
        </pc:spChg>
        <pc:picChg chg="add mod">
          <ac:chgData name="Shafer, Ethan H MAJ" userId="505e747c-87be-44c0-94c2-fc4c31a873c1" providerId="ADAL" clId="{FD1E916A-D8BD-4E87-81FB-6DE75D56C1CC}" dt="2024-07-21T23:45:18.890" v="1335" actId="1036"/>
          <ac:picMkLst>
            <pc:docMk/>
            <pc:sldMk cId="3548741993" sldId="482"/>
            <ac:picMk id="1026" creationId="{B6B4915E-2236-98C7-39D3-823785CE9634}"/>
          </ac:picMkLst>
        </pc:picChg>
      </pc:sldChg>
    </pc:docChg>
  </pc:docChgLst>
  <pc:docChgLst>
    <pc:chgData name="Shafer, Ethan H MAJ" userId="505e747c-87be-44c0-94c2-fc4c31a873c1" providerId="ADAL" clId="{DFBD9E0F-8420-47EA-8509-1B3880A7E318}"/>
    <pc:docChg chg="undo custSel addSld delSld modSld sldOrd">
      <pc:chgData name="Shafer, Ethan H MAJ" userId="505e747c-87be-44c0-94c2-fc4c31a873c1" providerId="ADAL" clId="{DFBD9E0F-8420-47EA-8509-1B3880A7E318}" dt="2024-07-27T00:35:13.142" v="1160" actId="20577"/>
      <pc:docMkLst>
        <pc:docMk/>
      </pc:docMkLst>
      <pc:sldChg chg="addSp delSp modSp add mod delAnim modAnim chgLayout">
        <pc:chgData name="Shafer, Ethan H MAJ" userId="505e747c-87be-44c0-94c2-fc4c31a873c1" providerId="ADAL" clId="{DFBD9E0F-8420-47EA-8509-1B3880A7E318}" dt="2024-07-27T00:18:04.760" v="727" actId="20577"/>
        <pc:sldMkLst>
          <pc:docMk/>
          <pc:sldMk cId="3254519650" sldId="284"/>
        </pc:sldMkLst>
        <pc:spChg chg="mod ord">
          <ac:chgData name="Shafer, Ethan H MAJ" userId="505e747c-87be-44c0-94c2-fc4c31a873c1" providerId="ADAL" clId="{DFBD9E0F-8420-47EA-8509-1B3880A7E318}" dt="2024-07-27T00:18:04.760" v="727" actId="20577"/>
          <ac:spMkLst>
            <pc:docMk/>
            <pc:sldMk cId="3254519650" sldId="284"/>
            <ac:spMk id="2" creationId="{43973AFB-8D67-48DC-A27E-F0D2DD11BD7B}"/>
          </ac:spMkLst>
        </pc:spChg>
        <pc:spChg chg="add del mod">
          <ac:chgData name="Shafer, Ethan H MAJ" userId="505e747c-87be-44c0-94c2-fc4c31a873c1" providerId="ADAL" clId="{DFBD9E0F-8420-47EA-8509-1B3880A7E318}" dt="2024-07-27T00:04:00.730" v="2" actId="6264"/>
          <ac:spMkLst>
            <pc:docMk/>
            <pc:sldMk cId="3254519650" sldId="284"/>
            <ac:spMk id="3" creationId="{80758BE7-5D70-BEFC-1992-2568B5889B33}"/>
          </ac:spMkLst>
        </pc:spChg>
        <pc:spChg chg="add del mod">
          <ac:chgData name="Shafer, Ethan H MAJ" userId="505e747c-87be-44c0-94c2-fc4c31a873c1" providerId="ADAL" clId="{DFBD9E0F-8420-47EA-8509-1B3880A7E318}" dt="2024-07-27T00:04:00.730" v="2" actId="6264"/>
          <ac:spMkLst>
            <pc:docMk/>
            <pc:sldMk cId="3254519650" sldId="284"/>
            <ac:spMk id="4" creationId="{EE13BD42-E5A8-BB7D-4F28-6DF8E40D0CC3}"/>
          </ac:spMkLst>
        </pc:spChg>
        <pc:spChg chg="mod ord">
          <ac:chgData name="Shafer, Ethan H MAJ" userId="505e747c-87be-44c0-94c2-fc4c31a873c1" providerId="ADAL" clId="{DFBD9E0F-8420-47EA-8509-1B3880A7E318}" dt="2024-07-27T00:04:00.730" v="2" actId="6264"/>
          <ac:spMkLst>
            <pc:docMk/>
            <pc:sldMk cId="3254519650" sldId="284"/>
            <ac:spMk id="5" creationId="{CF74A43B-8B8A-4CF7-B83C-A9AA36F18452}"/>
          </ac:spMkLst>
        </pc:spChg>
        <pc:spChg chg="mod ord">
          <ac:chgData name="Shafer, Ethan H MAJ" userId="505e747c-87be-44c0-94c2-fc4c31a873c1" providerId="ADAL" clId="{DFBD9E0F-8420-47EA-8509-1B3880A7E318}" dt="2024-07-27T00:04:00.730" v="2" actId="6264"/>
          <ac:spMkLst>
            <pc:docMk/>
            <pc:sldMk cId="3254519650" sldId="284"/>
            <ac:spMk id="6" creationId="{3DB7C94E-51E4-42CA-AD0C-CBDAED83A9BF}"/>
          </ac:spMkLst>
        </pc:spChg>
        <pc:spChg chg="mod ord">
          <ac:chgData name="Shafer, Ethan H MAJ" userId="505e747c-87be-44c0-94c2-fc4c31a873c1" providerId="ADAL" clId="{DFBD9E0F-8420-47EA-8509-1B3880A7E318}" dt="2024-07-27T00:04:00.730" v="2" actId="6264"/>
          <ac:spMkLst>
            <pc:docMk/>
            <pc:sldMk cId="3254519650" sldId="284"/>
            <ac:spMk id="7" creationId="{6AEBC0B0-FB13-44BD-A138-6504BE8D5491}"/>
          </ac:spMkLst>
        </pc:spChg>
        <pc:spChg chg="del mod ord">
          <ac:chgData name="Shafer, Ethan H MAJ" userId="505e747c-87be-44c0-94c2-fc4c31a873c1" providerId="ADAL" clId="{DFBD9E0F-8420-47EA-8509-1B3880A7E318}" dt="2024-07-27T00:04:44.793" v="12" actId="478"/>
          <ac:spMkLst>
            <pc:docMk/>
            <pc:sldMk cId="3254519650" sldId="284"/>
            <ac:spMk id="8" creationId="{F9F9ECCC-7853-4D75-9E87-86A7C4240214}"/>
          </ac:spMkLst>
        </pc:spChg>
        <pc:spChg chg="add del mod">
          <ac:chgData name="Shafer, Ethan H MAJ" userId="505e747c-87be-44c0-94c2-fc4c31a873c1" providerId="ADAL" clId="{DFBD9E0F-8420-47EA-8509-1B3880A7E318}" dt="2024-07-27T00:04:00.730" v="2" actId="6264"/>
          <ac:spMkLst>
            <pc:docMk/>
            <pc:sldMk cId="3254519650" sldId="284"/>
            <ac:spMk id="9" creationId="{6C441A48-E589-1F89-151E-9B856DA4872A}"/>
          </ac:spMkLst>
        </pc:spChg>
        <pc:spChg chg="add del mod">
          <ac:chgData name="Shafer, Ethan H MAJ" userId="505e747c-87be-44c0-94c2-fc4c31a873c1" providerId="ADAL" clId="{DFBD9E0F-8420-47EA-8509-1B3880A7E318}" dt="2024-07-27T00:04:30.640" v="10" actId="1076"/>
          <ac:spMkLst>
            <pc:docMk/>
            <pc:sldMk cId="3254519650" sldId="284"/>
            <ac:spMk id="10" creationId="{D0CA61D6-6F08-484D-B6DC-E4CD7B4E18AA}"/>
          </ac:spMkLst>
        </pc:spChg>
        <pc:spChg chg="mod">
          <ac:chgData name="Shafer, Ethan H MAJ" userId="505e747c-87be-44c0-94c2-fc4c31a873c1" providerId="ADAL" clId="{DFBD9E0F-8420-47EA-8509-1B3880A7E318}" dt="2024-07-27T00:04:50.054" v="13" actId="21"/>
          <ac:spMkLst>
            <pc:docMk/>
            <pc:sldMk cId="3254519650" sldId="284"/>
            <ac:spMk id="11" creationId="{75DE2EF0-CB70-4F15-AA7F-DD663B11A663}"/>
          </ac:spMkLst>
        </pc:spChg>
        <pc:spChg chg="add del mod">
          <ac:chgData name="Shafer, Ethan H MAJ" userId="505e747c-87be-44c0-94c2-fc4c31a873c1" providerId="ADAL" clId="{DFBD9E0F-8420-47EA-8509-1B3880A7E318}" dt="2024-07-27T00:04:00.730" v="2" actId="6264"/>
          <ac:spMkLst>
            <pc:docMk/>
            <pc:sldMk cId="3254519650" sldId="284"/>
            <ac:spMk id="12" creationId="{3A25398B-457C-38E5-65FE-AE29F159CC0E}"/>
          </ac:spMkLst>
        </pc:spChg>
        <pc:spChg chg="add del mod">
          <ac:chgData name="Shafer, Ethan H MAJ" userId="505e747c-87be-44c0-94c2-fc4c31a873c1" providerId="ADAL" clId="{DFBD9E0F-8420-47EA-8509-1B3880A7E318}" dt="2024-07-27T00:04:00.730" v="2" actId="6264"/>
          <ac:spMkLst>
            <pc:docMk/>
            <pc:sldMk cId="3254519650" sldId="284"/>
            <ac:spMk id="13" creationId="{C112BC38-FF38-4788-DA3F-EB61241A3550}"/>
          </ac:spMkLst>
        </pc:spChg>
        <pc:spChg chg="add del mod ord">
          <ac:chgData name="Shafer, Ethan H MAJ" userId="505e747c-87be-44c0-94c2-fc4c31a873c1" providerId="ADAL" clId="{DFBD9E0F-8420-47EA-8509-1B3880A7E318}" dt="2024-07-27T00:04:27.870" v="9" actId="478"/>
          <ac:spMkLst>
            <pc:docMk/>
            <pc:sldMk cId="3254519650" sldId="284"/>
            <ac:spMk id="14" creationId="{523D89C2-D467-0DE1-24A4-66F4F192D1EE}"/>
          </ac:spMkLst>
        </pc:spChg>
        <pc:spChg chg="add mod">
          <ac:chgData name="Shafer, Ethan H MAJ" userId="505e747c-87be-44c0-94c2-fc4c31a873c1" providerId="ADAL" clId="{DFBD9E0F-8420-47EA-8509-1B3880A7E318}" dt="2024-07-27T00:04:22.320" v="7"/>
          <ac:spMkLst>
            <pc:docMk/>
            <pc:sldMk cId="3254519650" sldId="284"/>
            <ac:spMk id="15" creationId="{D0CA61D6-6F08-484D-B6DC-E4CD7B4E18AA}"/>
          </ac:spMkLst>
        </pc:spChg>
        <pc:spChg chg="add mod">
          <ac:chgData name="Shafer, Ethan H MAJ" userId="505e747c-87be-44c0-94c2-fc4c31a873c1" providerId="ADAL" clId="{DFBD9E0F-8420-47EA-8509-1B3880A7E318}" dt="2024-07-27T00:17:58.287" v="718" actId="2711"/>
          <ac:spMkLst>
            <pc:docMk/>
            <pc:sldMk cId="3254519650" sldId="284"/>
            <ac:spMk id="17" creationId="{E84263B3-E992-6F3E-E453-42B7B5D9AE4E}"/>
          </ac:spMkLst>
        </pc:spChg>
      </pc:sldChg>
      <pc:sldChg chg="addSp delSp modSp add mod chgLayout">
        <pc:chgData name="Shafer, Ethan H MAJ" userId="505e747c-87be-44c0-94c2-fc4c31a873c1" providerId="ADAL" clId="{DFBD9E0F-8420-47EA-8509-1B3880A7E318}" dt="2024-07-27T00:09:24.900" v="51"/>
        <pc:sldMkLst>
          <pc:docMk/>
          <pc:sldMk cId="933242954" sldId="285"/>
        </pc:sldMkLst>
        <pc:spChg chg="mod ord">
          <ac:chgData name="Shafer, Ethan H MAJ" userId="505e747c-87be-44c0-94c2-fc4c31a873c1" providerId="ADAL" clId="{DFBD9E0F-8420-47EA-8509-1B3880A7E318}" dt="2024-07-27T00:04:00.730" v="2" actId="6264"/>
          <ac:spMkLst>
            <pc:docMk/>
            <pc:sldMk cId="933242954" sldId="285"/>
            <ac:spMk id="2" creationId="{CF6D001E-DFA6-4334-BC37-1106A9CF9F18}"/>
          </ac:spMkLst>
        </pc:spChg>
        <pc:spChg chg="add del mod">
          <ac:chgData name="Shafer, Ethan H MAJ" userId="505e747c-87be-44c0-94c2-fc4c31a873c1" providerId="ADAL" clId="{DFBD9E0F-8420-47EA-8509-1B3880A7E318}" dt="2024-07-27T00:04:00.730" v="2" actId="6264"/>
          <ac:spMkLst>
            <pc:docMk/>
            <pc:sldMk cId="933242954" sldId="285"/>
            <ac:spMk id="3" creationId="{2CE82AA1-54D2-C7A6-5F70-EEE352F2F6DC}"/>
          </ac:spMkLst>
        </pc:spChg>
        <pc:spChg chg="mod ord">
          <ac:chgData name="Shafer, Ethan H MAJ" userId="505e747c-87be-44c0-94c2-fc4c31a873c1" providerId="ADAL" clId="{DFBD9E0F-8420-47EA-8509-1B3880A7E318}" dt="2024-07-27T00:04:00.773" v="3" actId="27636"/>
          <ac:spMkLst>
            <pc:docMk/>
            <pc:sldMk cId="933242954" sldId="285"/>
            <ac:spMk id="4" creationId="{643A6BB4-1C5F-40CB-B846-C03838D92469}"/>
          </ac:spMkLst>
        </pc:spChg>
        <pc:spChg chg="mod ord">
          <ac:chgData name="Shafer, Ethan H MAJ" userId="505e747c-87be-44c0-94c2-fc4c31a873c1" providerId="ADAL" clId="{DFBD9E0F-8420-47EA-8509-1B3880A7E318}" dt="2024-07-27T00:04:00.730" v="2" actId="6264"/>
          <ac:spMkLst>
            <pc:docMk/>
            <pc:sldMk cId="933242954" sldId="285"/>
            <ac:spMk id="5" creationId="{545452EE-7BA5-4D45-B4CA-D000EAFA65C3}"/>
          </ac:spMkLst>
        </pc:spChg>
        <pc:spChg chg="mod ord">
          <ac:chgData name="Shafer, Ethan H MAJ" userId="505e747c-87be-44c0-94c2-fc4c31a873c1" providerId="ADAL" clId="{DFBD9E0F-8420-47EA-8509-1B3880A7E318}" dt="2024-07-27T00:04:00.730" v="2" actId="6264"/>
          <ac:spMkLst>
            <pc:docMk/>
            <pc:sldMk cId="933242954" sldId="285"/>
            <ac:spMk id="6" creationId="{44251B0B-CBB2-4817-9D2B-CD86883AE9A4}"/>
          </ac:spMkLst>
        </pc:spChg>
        <pc:spChg chg="mod ord">
          <ac:chgData name="Shafer, Ethan H MAJ" userId="505e747c-87be-44c0-94c2-fc4c31a873c1" providerId="ADAL" clId="{DFBD9E0F-8420-47EA-8509-1B3880A7E318}" dt="2024-07-27T00:04:00.730" v="2" actId="6264"/>
          <ac:spMkLst>
            <pc:docMk/>
            <pc:sldMk cId="933242954" sldId="285"/>
            <ac:spMk id="7" creationId="{28794EC6-2EC1-4189-AD35-63BD75A8B448}"/>
          </ac:spMkLst>
        </pc:spChg>
        <pc:spChg chg="add del mod">
          <ac:chgData name="Shafer, Ethan H MAJ" userId="505e747c-87be-44c0-94c2-fc4c31a873c1" providerId="ADAL" clId="{DFBD9E0F-8420-47EA-8509-1B3880A7E318}" dt="2024-07-27T00:04:00.730" v="2" actId="6264"/>
          <ac:spMkLst>
            <pc:docMk/>
            <pc:sldMk cId="933242954" sldId="285"/>
            <ac:spMk id="8" creationId="{CC2ADD37-C5E4-CDEC-E7FA-506D9D70CF83}"/>
          </ac:spMkLst>
        </pc:spChg>
        <pc:spChg chg="add del mod">
          <ac:chgData name="Shafer, Ethan H MAJ" userId="505e747c-87be-44c0-94c2-fc4c31a873c1" providerId="ADAL" clId="{DFBD9E0F-8420-47EA-8509-1B3880A7E318}" dt="2024-07-27T00:04:00.730" v="2" actId="6264"/>
          <ac:spMkLst>
            <pc:docMk/>
            <pc:sldMk cId="933242954" sldId="285"/>
            <ac:spMk id="9" creationId="{E901A153-6607-4738-DAB8-F77F487AB503}"/>
          </ac:spMkLst>
        </pc:spChg>
        <pc:spChg chg="add del mod">
          <ac:chgData name="Shafer, Ethan H MAJ" userId="505e747c-87be-44c0-94c2-fc4c31a873c1" providerId="ADAL" clId="{DFBD9E0F-8420-47EA-8509-1B3880A7E318}" dt="2024-07-27T00:04:00.730" v="2" actId="6264"/>
          <ac:spMkLst>
            <pc:docMk/>
            <pc:sldMk cId="933242954" sldId="285"/>
            <ac:spMk id="10" creationId="{7DDC5D24-2922-D29C-5B18-D353C25EFB47}"/>
          </ac:spMkLst>
        </pc:spChg>
        <pc:spChg chg="add del mod">
          <ac:chgData name="Shafer, Ethan H MAJ" userId="505e747c-87be-44c0-94c2-fc4c31a873c1" providerId="ADAL" clId="{DFBD9E0F-8420-47EA-8509-1B3880A7E318}" dt="2024-07-27T00:04:00.730" v="2" actId="6264"/>
          <ac:spMkLst>
            <pc:docMk/>
            <pc:sldMk cId="933242954" sldId="285"/>
            <ac:spMk id="11" creationId="{F4A94337-3EAC-D9AF-9DDE-78FB6F91F1FA}"/>
          </ac:spMkLst>
        </pc:spChg>
        <pc:spChg chg="add del mod ord">
          <ac:chgData name="Shafer, Ethan H MAJ" userId="505e747c-87be-44c0-94c2-fc4c31a873c1" providerId="ADAL" clId="{DFBD9E0F-8420-47EA-8509-1B3880A7E318}" dt="2024-07-27T00:09:24.900" v="51"/>
          <ac:spMkLst>
            <pc:docMk/>
            <pc:sldMk cId="933242954" sldId="285"/>
            <ac:spMk id="13" creationId="{4B12A0A7-D950-DD79-03D2-029622306E4D}"/>
          </ac:spMkLst>
        </pc:spChg>
        <pc:spChg chg="del">
          <ac:chgData name="Shafer, Ethan H MAJ" userId="505e747c-87be-44c0-94c2-fc4c31a873c1" providerId="ADAL" clId="{DFBD9E0F-8420-47EA-8509-1B3880A7E318}" dt="2024-07-27T00:09:24.032" v="50" actId="478"/>
          <ac:spMkLst>
            <pc:docMk/>
            <pc:sldMk cId="933242954" sldId="285"/>
            <ac:spMk id="14" creationId="{6A8D779C-2967-4928-9B5D-B3F538849001}"/>
          </ac:spMkLst>
        </pc:spChg>
        <pc:picChg chg="del">
          <ac:chgData name="Shafer, Ethan H MAJ" userId="505e747c-87be-44c0-94c2-fc4c31a873c1" providerId="ADAL" clId="{DFBD9E0F-8420-47EA-8509-1B3880A7E318}" dt="2024-07-27T00:09:19.110" v="47" actId="21"/>
          <ac:picMkLst>
            <pc:docMk/>
            <pc:sldMk cId="933242954" sldId="285"/>
            <ac:picMk id="12" creationId="{0031F465-6916-4893-9F7C-4734B2185DC1}"/>
          </ac:picMkLst>
        </pc:picChg>
        <pc:picChg chg="add mod">
          <ac:chgData name="Shafer, Ethan H MAJ" userId="505e747c-87be-44c0-94c2-fc4c31a873c1" providerId="ADAL" clId="{DFBD9E0F-8420-47EA-8509-1B3880A7E318}" dt="2024-07-27T00:09:21.440" v="49"/>
          <ac:picMkLst>
            <pc:docMk/>
            <pc:sldMk cId="933242954" sldId="285"/>
            <ac:picMk id="15" creationId="{0031F465-6916-4893-9F7C-4734B2185DC1}"/>
          </ac:picMkLst>
        </pc:picChg>
        <pc:picChg chg="add mod">
          <ac:chgData name="Shafer, Ethan H MAJ" userId="505e747c-87be-44c0-94c2-fc4c31a873c1" providerId="ADAL" clId="{DFBD9E0F-8420-47EA-8509-1B3880A7E318}" dt="2024-07-27T00:09:24.900" v="51"/>
          <ac:picMkLst>
            <pc:docMk/>
            <pc:sldMk cId="933242954" sldId="285"/>
            <ac:picMk id="16" creationId="{AD05DD18-0F68-6252-5ED8-59F784DEF26B}"/>
          </ac:picMkLst>
        </pc:picChg>
      </pc:sldChg>
      <pc:sldChg chg="addSp delSp modSp add mod chgLayout">
        <pc:chgData name="Shafer, Ethan H MAJ" userId="505e747c-87be-44c0-94c2-fc4c31a873c1" providerId="ADAL" clId="{DFBD9E0F-8420-47EA-8509-1B3880A7E318}" dt="2024-07-27T00:10:21.961" v="74" actId="5793"/>
        <pc:sldMkLst>
          <pc:docMk/>
          <pc:sldMk cId="3673550586" sldId="293"/>
        </pc:sldMkLst>
        <pc:spChg chg="mod ord">
          <ac:chgData name="Shafer, Ethan H MAJ" userId="505e747c-87be-44c0-94c2-fc4c31a873c1" providerId="ADAL" clId="{DFBD9E0F-8420-47EA-8509-1B3880A7E318}" dt="2024-07-27T00:04:00.730" v="2" actId="6264"/>
          <ac:spMkLst>
            <pc:docMk/>
            <pc:sldMk cId="3673550586" sldId="293"/>
            <ac:spMk id="2" creationId="{CF6D001E-DFA6-4334-BC37-1106A9CF9F18}"/>
          </ac:spMkLst>
        </pc:spChg>
        <pc:spChg chg="add del mod">
          <ac:chgData name="Shafer, Ethan H MAJ" userId="505e747c-87be-44c0-94c2-fc4c31a873c1" providerId="ADAL" clId="{DFBD9E0F-8420-47EA-8509-1B3880A7E318}" dt="2024-07-27T00:04:00.730" v="2" actId="6264"/>
          <ac:spMkLst>
            <pc:docMk/>
            <pc:sldMk cId="3673550586" sldId="293"/>
            <ac:spMk id="3" creationId="{06915E50-90D6-0800-F3FF-DC39A9BF76A4}"/>
          </ac:spMkLst>
        </pc:spChg>
        <pc:spChg chg="add del mod">
          <ac:chgData name="Shafer, Ethan H MAJ" userId="505e747c-87be-44c0-94c2-fc4c31a873c1" providerId="ADAL" clId="{DFBD9E0F-8420-47EA-8509-1B3880A7E318}" dt="2024-07-27T00:04:00.730" v="2" actId="6264"/>
          <ac:spMkLst>
            <pc:docMk/>
            <pc:sldMk cId="3673550586" sldId="293"/>
            <ac:spMk id="4" creationId="{785CAD0F-AE8B-0DC1-01D5-FDDD3AD27439}"/>
          </ac:spMkLst>
        </pc:spChg>
        <pc:spChg chg="mod ord">
          <ac:chgData name="Shafer, Ethan H MAJ" userId="505e747c-87be-44c0-94c2-fc4c31a873c1" providerId="ADAL" clId="{DFBD9E0F-8420-47EA-8509-1B3880A7E318}" dt="2024-07-27T00:04:00.730" v="2" actId="6264"/>
          <ac:spMkLst>
            <pc:docMk/>
            <pc:sldMk cId="3673550586" sldId="293"/>
            <ac:spMk id="5" creationId="{545452EE-7BA5-4D45-B4CA-D000EAFA65C3}"/>
          </ac:spMkLst>
        </pc:spChg>
        <pc:spChg chg="mod ord">
          <ac:chgData name="Shafer, Ethan H MAJ" userId="505e747c-87be-44c0-94c2-fc4c31a873c1" providerId="ADAL" clId="{DFBD9E0F-8420-47EA-8509-1B3880A7E318}" dt="2024-07-27T00:04:00.730" v="2" actId="6264"/>
          <ac:spMkLst>
            <pc:docMk/>
            <pc:sldMk cId="3673550586" sldId="293"/>
            <ac:spMk id="6" creationId="{44251B0B-CBB2-4817-9D2B-CD86883AE9A4}"/>
          </ac:spMkLst>
        </pc:spChg>
        <pc:spChg chg="mod ord">
          <ac:chgData name="Shafer, Ethan H MAJ" userId="505e747c-87be-44c0-94c2-fc4c31a873c1" providerId="ADAL" clId="{DFBD9E0F-8420-47EA-8509-1B3880A7E318}" dt="2024-07-27T00:04:00.730" v="2" actId="6264"/>
          <ac:spMkLst>
            <pc:docMk/>
            <pc:sldMk cId="3673550586" sldId="293"/>
            <ac:spMk id="7" creationId="{28794EC6-2EC1-4189-AD35-63BD75A8B448}"/>
          </ac:spMkLst>
        </pc:spChg>
        <pc:spChg chg="add del mod">
          <ac:chgData name="Shafer, Ethan H MAJ" userId="505e747c-87be-44c0-94c2-fc4c31a873c1" providerId="ADAL" clId="{DFBD9E0F-8420-47EA-8509-1B3880A7E318}" dt="2024-07-27T00:04:00.730" v="2" actId="6264"/>
          <ac:spMkLst>
            <pc:docMk/>
            <pc:sldMk cId="3673550586" sldId="293"/>
            <ac:spMk id="8" creationId="{E572A770-4D7B-22A8-AF6C-A06E30F8F4AC}"/>
          </ac:spMkLst>
        </pc:spChg>
        <pc:spChg chg="add del mod">
          <ac:chgData name="Shafer, Ethan H MAJ" userId="505e747c-87be-44c0-94c2-fc4c31a873c1" providerId="ADAL" clId="{DFBD9E0F-8420-47EA-8509-1B3880A7E318}" dt="2024-07-27T00:04:00.730" v="2" actId="6264"/>
          <ac:spMkLst>
            <pc:docMk/>
            <pc:sldMk cId="3673550586" sldId="293"/>
            <ac:spMk id="9" creationId="{726E2739-EC34-C1FF-F86D-F18E16069B19}"/>
          </ac:spMkLst>
        </pc:spChg>
        <pc:spChg chg="add mod ord">
          <ac:chgData name="Shafer, Ethan H MAJ" userId="505e747c-87be-44c0-94c2-fc4c31a873c1" providerId="ADAL" clId="{DFBD9E0F-8420-47EA-8509-1B3880A7E318}" dt="2024-07-27T00:10:21.961" v="74" actId="5793"/>
          <ac:spMkLst>
            <pc:docMk/>
            <pc:sldMk cId="3673550586" sldId="293"/>
            <ac:spMk id="10" creationId="{9E7E09E5-78A3-0CBE-4CEB-16C8FC2BE60F}"/>
          </ac:spMkLst>
        </pc:spChg>
        <pc:spChg chg="add mod ord">
          <ac:chgData name="Shafer, Ethan H MAJ" userId="505e747c-87be-44c0-94c2-fc4c31a873c1" providerId="ADAL" clId="{DFBD9E0F-8420-47EA-8509-1B3880A7E318}" dt="2024-07-27T00:10:19.261" v="72" actId="27636"/>
          <ac:spMkLst>
            <pc:docMk/>
            <pc:sldMk cId="3673550586" sldId="293"/>
            <ac:spMk id="11" creationId="{5BF7E048-93F4-2DEB-7248-612EC25C107F}"/>
          </ac:spMkLst>
        </pc:spChg>
        <pc:spChg chg="del mod">
          <ac:chgData name="Shafer, Ethan H MAJ" userId="505e747c-87be-44c0-94c2-fc4c31a873c1" providerId="ADAL" clId="{DFBD9E0F-8420-47EA-8509-1B3880A7E318}" dt="2024-07-27T00:09:41.124" v="62"/>
          <ac:spMkLst>
            <pc:docMk/>
            <pc:sldMk cId="3673550586" sldId="293"/>
            <ac:spMk id="13" creationId="{AF7E158B-3D9B-4ADA-92D2-D791B140B1FC}"/>
          </ac:spMkLst>
        </pc:spChg>
        <pc:spChg chg="del mod">
          <ac:chgData name="Shafer, Ethan H MAJ" userId="505e747c-87be-44c0-94c2-fc4c31a873c1" providerId="ADAL" clId="{DFBD9E0F-8420-47EA-8509-1B3880A7E318}" dt="2024-07-27T00:09:41.124" v="64"/>
          <ac:spMkLst>
            <pc:docMk/>
            <pc:sldMk cId="3673550586" sldId="293"/>
            <ac:spMk id="15" creationId="{FAD184A0-4244-47C6-B92E-0D2A413F490B}"/>
          </ac:spMkLst>
        </pc:spChg>
      </pc:sldChg>
      <pc:sldChg chg="addSp delSp modSp add mod chgLayout">
        <pc:chgData name="Shafer, Ethan H MAJ" userId="505e747c-87be-44c0-94c2-fc4c31a873c1" providerId="ADAL" clId="{DFBD9E0F-8420-47EA-8509-1B3880A7E318}" dt="2024-07-27T00:06:00.876" v="28" actId="1076"/>
        <pc:sldMkLst>
          <pc:docMk/>
          <pc:sldMk cId="2088179809" sldId="303"/>
        </pc:sldMkLst>
        <pc:spChg chg="mod ord">
          <ac:chgData name="Shafer, Ethan H MAJ" userId="505e747c-87be-44c0-94c2-fc4c31a873c1" providerId="ADAL" clId="{DFBD9E0F-8420-47EA-8509-1B3880A7E318}" dt="2024-07-27T00:04:00.730" v="2" actId="6264"/>
          <ac:spMkLst>
            <pc:docMk/>
            <pc:sldMk cId="2088179809" sldId="303"/>
            <ac:spMk id="2" creationId="{43973AFB-8D67-48DC-A27E-F0D2DD11BD7B}"/>
          </ac:spMkLst>
        </pc:spChg>
        <pc:spChg chg="del">
          <ac:chgData name="Shafer, Ethan H MAJ" userId="505e747c-87be-44c0-94c2-fc4c31a873c1" providerId="ADAL" clId="{DFBD9E0F-8420-47EA-8509-1B3880A7E318}" dt="2024-07-27T00:05:54.917" v="26" actId="478"/>
          <ac:spMkLst>
            <pc:docMk/>
            <pc:sldMk cId="2088179809" sldId="303"/>
            <ac:spMk id="3" creationId="{EDD68F20-749C-34A0-5AF6-ECDE460AE191}"/>
          </ac:spMkLst>
        </pc:spChg>
        <pc:spChg chg="add del mod">
          <ac:chgData name="Shafer, Ethan H MAJ" userId="505e747c-87be-44c0-94c2-fc4c31a873c1" providerId="ADAL" clId="{DFBD9E0F-8420-47EA-8509-1B3880A7E318}" dt="2024-07-27T00:04:00.730" v="2" actId="6264"/>
          <ac:spMkLst>
            <pc:docMk/>
            <pc:sldMk cId="2088179809" sldId="303"/>
            <ac:spMk id="4" creationId="{DDEF7514-9E51-671B-836E-EB1E2F7F735A}"/>
          </ac:spMkLst>
        </pc:spChg>
        <pc:spChg chg="mod ord">
          <ac:chgData name="Shafer, Ethan H MAJ" userId="505e747c-87be-44c0-94c2-fc4c31a873c1" providerId="ADAL" clId="{DFBD9E0F-8420-47EA-8509-1B3880A7E318}" dt="2024-07-27T00:04:00.730" v="2" actId="6264"/>
          <ac:spMkLst>
            <pc:docMk/>
            <pc:sldMk cId="2088179809" sldId="303"/>
            <ac:spMk id="5" creationId="{CF74A43B-8B8A-4CF7-B83C-A9AA36F18452}"/>
          </ac:spMkLst>
        </pc:spChg>
        <pc:spChg chg="mod ord">
          <ac:chgData name="Shafer, Ethan H MAJ" userId="505e747c-87be-44c0-94c2-fc4c31a873c1" providerId="ADAL" clId="{DFBD9E0F-8420-47EA-8509-1B3880A7E318}" dt="2024-07-27T00:04:00.730" v="2" actId="6264"/>
          <ac:spMkLst>
            <pc:docMk/>
            <pc:sldMk cId="2088179809" sldId="303"/>
            <ac:spMk id="6" creationId="{3DB7C94E-51E4-42CA-AD0C-CBDAED83A9BF}"/>
          </ac:spMkLst>
        </pc:spChg>
        <pc:spChg chg="mod ord">
          <ac:chgData name="Shafer, Ethan H MAJ" userId="505e747c-87be-44c0-94c2-fc4c31a873c1" providerId="ADAL" clId="{DFBD9E0F-8420-47EA-8509-1B3880A7E318}" dt="2024-07-27T00:04:00.730" v="2" actId="6264"/>
          <ac:spMkLst>
            <pc:docMk/>
            <pc:sldMk cId="2088179809" sldId="303"/>
            <ac:spMk id="7" creationId="{6AEBC0B0-FB13-44BD-A138-6504BE8D5491}"/>
          </ac:spMkLst>
        </pc:spChg>
        <pc:spChg chg="mod ord">
          <ac:chgData name="Shafer, Ethan H MAJ" userId="505e747c-87be-44c0-94c2-fc4c31a873c1" providerId="ADAL" clId="{DFBD9E0F-8420-47EA-8509-1B3880A7E318}" dt="2024-07-27T00:06:00.876" v="28" actId="1076"/>
          <ac:spMkLst>
            <pc:docMk/>
            <pc:sldMk cId="2088179809" sldId="303"/>
            <ac:spMk id="8" creationId="{F9F9ECCC-7853-4D75-9E87-86A7C4240214}"/>
          </ac:spMkLst>
        </pc:spChg>
        <pc:spChg chg="mod">
          <ac:chgData name="Shafer, Ethan H MAJ" userId="505e747c-87be-44c0-94c2-fc4c31a873c1" providerId="ADAL" clId="{DFBD9E0F-8420-47EA-8509-1B3880A7E318}" dt="2024-07-27T00:05:49.710" v="24" actId="1076"/>
          <ac:spMkLst>
            <pc:docMk/>
            <pc:sldMk cId="2088179809" sldId="303"/>
            <ac:spMk id="10" creationId="{D0CA61D6-6F08-484D-B6DC-E4CD7B4E18AA}"/>
          </ac:spMkLst>
        </pc:spChg>
        <pc:spChg chg="add del mod">
          <ac:chgData name="Shafer, Ethan H MAJ" userId="505e747c-87be-44c0-94c2-fc4c31a873c1" providerId="ADAL" clId="{DFBD9E0F-8420-47EA-8509-1B3880A7E318}" dt="2024-07-27T00:04:00.730" v="2" actId="6264"/>
          <ac:spMkLst>
            <pc:docMk/>
            <pc:sldMk cId="2088179809" sldId="303"/>
            <ac:spMk id="11" creationId="{1EBB87CD-46E4-E4B1-398D-772031853DE4}"/>
          </ac:spMkLst>
        </pc:spChg>
        <pc:spChg chg="add del mod">
          <ac:chgData name="Shafer, Ethan H MAJ" userId="505e747c-87be-44c0-94c2-fc4c31a873c1" providerId="ADAL" clId="{DFBD9E0F-8420-47EA-8509-1B3880A7E318}" dt="2024-07-27T00:04:00.730" v="2" actId="6264"/>
          <ac:spMkLst>
            <pc:docMk/>
            <pc:sldMk cId="2088179809" sldId="303"/>
            <ac:spMk id="12" creationId="{98220270-03F9-7806-6598-1F2163BD383F}"/>
          </ac:spMkLst>
        </pc:spChg>
        <pc:spChg chg="add del mod">
          <ac:chgData name="Shafer, Ethan H MAJ" userId="505e747c-87be-44c0-94c2-fc4c31a873c1" providerId="ADAL" clId="{DFBD9E0F-8420-47EA-8509-1B3880A7E318}" dt="2024-07-27T00:04:00.730" v="2" actId="6264"/>
          <ac:spMkLst>
            <pc:docMk/>
            <pc:sldMk cId="2088179809" sldId="303"/>
            <ac:spMk id="13" creationId="{0F6DED10-A758-F46D-9E16-42D988135193}"/>
          </ac:spMkLst>
        </pc:spChg>
        <pc:spChg chg="add del mod">
          <ac:chgData name="Shafer, Ethan H MAJ" userId="505e747c-87be-44c0-94c2-fc4c31a873c1" providerId="ADAL" clId="{DFBD9E0F-8420-47EA-8509-1B3880A7E318}" dt="2024-07-27T00:04:00.730" v="2" actId="6264"/>
          <ac:spMkLst>
            <pc:docMk/>
            <pc:sldMk cId="2088179809" sldId="303"/>
            <ac:spMk id="14" creationId="{7E279A4E-6EF5-CD31-C33D-28F0EB6361FA}"/>
          </ac:spMkLst>
        </pc:spChg>
        <pc:spChg chg="add del mod ord">
          <ac:chgData name="Shafer, Ethan H MAJ" userId="505e747c-87be-44c0-94c2-fc4c31a873c1" providerId="ADAL" clId="{DFBD9E0F-8420-47EA-8509-1B3880A7E318}" dt="2024-07-27T00:05:46.804" v="23" actId="478"/>
          <ac:spMkLst>
            <pc:docMk/>
            <pc:sldMk cId="2088179809" sldId="303"/>
            <ac:spMk id="15" creationId="{4BF120E6-DAB3-E8D3-03A0-0E8B38039E8D}"/>
          </ac:spMkLst>
        </pc:spChg>
        <pc:picChg chg="mod">
          <ac:chgData name="Shafer, Ethan H MAJ" userId="505e747c-87be-44c0-94c2-fc4c31a873c1" providerId="ADAL" clId="{DFBD9E0F-8420-47EA-8509-1B3880A7E318}" dt="2024-07-27T00:05:58.351" v="27" actId="1076"/>
          <ac:picMkLst>
            <pc:docMk/>
            <pc:sldMk cId="2088179809" sldId="303"/>
            <ac:picMk id="9" creationId="{15720554-8417-1418-A3C8-744351979F3A}"/>
          </ac:picMkLst>
        </pc:picChg>
      </pc:sldChg>
      <pc:sldChg chg="addSp delSp modSp add mod chgLayout">
        <pc:chgData name="Shafer, Ethan H MAJ" userId="505e747c-87be-44c0-94c2-fc4c31a873c1" providerId="ADAL" clId="{DFBD9E0F-8420-47EA-8509-1B3880A7E318}" dt="2024-07-27T00:06:15.680" v="30" actId="1076"/>
        <pc:sldMkLst>
          <pc:docMk/>
          <pc:sldMk cId="244427633" sldId="304"/>
        </pc:sldMkLst>
        <pc:spChg chg="mod ord">
          <ac:chgData name="Shafer, Ethan H MAJ" userId="505e747c-87be-44c0-94c2-fc4c31a873c1" providerId="ADAL" clId="{DFBD9E0F-8420-47EA-8509-1B3880A7E318}" dt="2024-07-27T00:04:00.730" v="2" actId="6264"/>
          <ac:spMkLst>
            <pc:docMk/>
            <pc:sldMk cId="244427633" sldId="304"/>
            <ac:spMk id="2" creationId="{43973AFB-8D67-48DC-A27E-F0D2DD11BD7B}"/>
          </ac:spMkLst>
        </pc:spChg>
        <pc:spChg chg="add del mod">
          <ac:chgData name="Shafer, Ethan H MAJ" userId="505e747c-87be-44c0-94c2-fc4c31a873c1" providerId="ADAL" clId="{DFBD9E0F-8420-47EA-8509-1B3880A7E318}" dt="2024-07-27T00:04:00.730" v="2" actId="6264"/>
          <ac:spMkLst>
            <pc:docMk/>
            <pc:sldMk cId="244427633" sldId="304"/>
            <ac:spMk id="3" creationId="{B6BD6F77-62DE-2510-8A87-B0AAB9AA2DAE}"/>
          </ac:spMkLst>
        </pc:spChg>
        <pc:spChg chg="add del mod">
          <ac:chgData name="Shafer, Ethan H MAJ" userId="505e747c-87be-44c0-94c2-fc4c31a873c1" providerId="ADAL" clId="{DFBD9E0F-8420-47EA-8509-1B3880A7E318}" dt="2024-07-27T00:04:00.730" v="2" actId="6264"/>
          <ac:spMkLst>
            <pc:docMk/>
            <pc:sldMk cId="244427633" sldId="304"/>
            <ac:spMk id="4" creationId="{3E7D4811-CBA2-D692-2DCC-ABBF273D9C42}"/>
          </ac:spMkLst>
        </pc:spChg>
        <pc:spChg chg="mod ord">
          <ac:chgData name="Shafer, Ethan H MAJ" userId="505e747c-87be-44c0-94c2-fc4c31a873c1" providerId="ADAL" clId="{DFBD9E0F-8420-47EA-8509-1B3880A7E318}" dt="2024-07-27T00:04:00.730" v="2" actId="6264"/>
          <ac:spMkLst>
            <pc:docMk/>
            <pc:sldMk cId="244427633" sldId="304"/>
            <ac:spMk id="5" creationId="{CF74A43B-8B8A-4CF7-B83C-A9AA36F18452}"/>
          </ac:spMkLst>
        </pc:spChg>
        <pc:spChg chg="mod ord">
          <ac:chgData name="Shafer, Ethan H MAJ" userId="505e747c-87be-44c0-94c2-fc4c31a873c1" providerId="ADAL" clId="{DFBD9E0F-8420-47EA-8509-1B3880A7E318}" dt="2024-07-27T00:04:00.730" v="2" actId="6264"/>
          <ac:spMkLst>
            <pc:docMk/>
            <pc:sldMk cId="244427633" sldId="304"/>
            <ac:spMk id="6" creationId="{3DB7C94E-51E4-42CA-AD0C-CBDAED83A9BF}"/>
          </ac:spMkLst>
        </pc:spChg>
        <pc:spChg chg="mod ord">
          <ac:chgData name="Shafer, Ethan H MAJ" userId="505e747c-87be-44c0-94c2-fc4c31a873c1" providerId="ADAL" clId="{DFBD9E0F-8420-47EA-8509-1B3880A7E318}" dt="2024-07-27T00:04:00.730" v="2" actId="6264"/>
          <ac:spMkLst>
            <pc:docMk/>
            <pc:sldMk cId="244427633" sldId="304"/>
            <ac:spMk id="7" creationId="{6AEBC0B0-FB13-44BD-A138-6504BE8D5491}"/>
          </ac:spMkLst>
        </pc:spChg>
        <pc:spChg chg="mod ord">
          <ac:chgData name="Shafer, Ethan H MAJ" userId="505e747c-87be-44c0-94c2-fc4c31a873c1" providerId="ADAL" clId="{DFBD9E0F-8420-47EA-8509-1B3880A7E318}" dt="2024-07-27T00:04:00.730" v="2" actId="6264"/>
          <ac:spMkLst>
            <pc:docMk/>
            <pc:sldMk cId="244427633" sldId="304"/>
            <ac:spMk id="8" creationId="{F9F9ECCC-7853-4D75-9E87-86A7C4240214}"/>
          </ac:spMkLst>
        </pc:spChg>
        <pc:spChg chg="add del mod">
          <ac:chgData name="Shafer, Ethan H MAJ" userId="505e747c-87be-44c0-94c2-fc4c31a873c1" providerId="ADAL" clId="{DFBD9E0F-8420-47EA-8509-1B3880A7E318}" dt="2024-07-27T00:04:00.730" v="2" actId="6264"/>
          <ac:spMkLst>
            <pc:docMk/>
            <pc:sldMk cId="244427633" sldId="304"/>
            <ac:spMk id="9" creationId="{7FB28527-128F-22D9-2357-D1A1F0FDBBE7}"/>
          </ac:spMkLst>
        </pc:spChg>
        <pc:spChg chg="mod">
          <ac:chgData name="Shafer, Ethan H MAJ" userId="505e747c-87be-44c0-94c2-fc4c31a873c1" providerId="ADAL" clId="{DFBD9E0F-8420-47EA-8509-1B3880A7E318}" dt="2024-07-27T00:06:15.680" v="30" actId="1076"/>
          <ac:spMkLst>
            <pc:docMk/>
            <pc:sldMk cId="244427633" sldId="304"/>
            <ac:spMk id="10" creationId="{D0CA61D6-6F08-484D-B6DC-E4CD7B4E18AA}"/>
          </ac:spMkLst>
        </pc:spChg>
        <pc:spChg chg="add del mod">
          <ac:chgData name="Shafer, Ethan H MAJ" userId="505e747c-87be-44c0-94c2-fc4c31a873c1" providerId="ADAL" clId="{DFBD9E0F-8420-47EA-8509-1B3880A7E318}" dt="2024-07-27T00:04:00.730" v="2" actId="6264"/>
          <ac:spMkLst>
            <pc:docMk/>
            <pc:sldMk cId="244427633" sldId="304"/>
            <ac:spMk id="11" creationId="{BF833497-E8F8-4C57-CD81-9AFE0E9CB9F0}"/>
          </ac:spMkLst>
        </pc:spChg>
        <pc:spChg chg="add del mod">
          <ac:chgData name="Shafer, Ethan H MAJ" userId="505e747c-87be-44c0-94c2-fc4c31a873c1" providerId="ADAL" clId="{DFBD9E0F-8420-47EA-8509-1B3880A7E318}" dt="2024-07-27T00:04:00.730" v="2" actId="6264"/>
          <ac:spMkLst>
            <pc:docMk/>
            <pc:sldMk cId="244427633" sldId="304"/>
            <ac:spMk id="12" creationId="{F95A16AF-68F1-B9ED-033A-F3807CBD2E64}"/>
          </ac:spMkLst>
        </pc:spChg>
        <pc:spChg chg="add del mod ord">
          <ac:chgData name="Shafer, Ethan H MAJ" userId="505e747c-87be-44c0-94c2-fc4c31a873c1" providerId="ADAL" clId="{DFBD9E0F-8420-47EA-8509-1B3880A7E318}" dt="2024-07-27T00:06:11.650" v="29" actId="478"/>
          <ac:spMkLst>
            <pc:docMk/>
            <pc:sldMk cId="244427633" sldId="304"/>
            <ac:spMk id="13" creationId="{239AD456-0985-39F0-87B2-2925F21BF038}"/>
          </ac:spMkLst>
        </pc:spChg>
      </pc:sldChg>
      <pc:sldChg chg="addSp delSp modSp add mod chgLayout">
        <pc:chgData name="Shafer, Ethan H MAJ" userId="505e747c-87be-44c0-94c2-fc4c31a873c1" providerId="ADAL" clId="{DFBD9E0F-8420-47EA-8509-1B3880A7E318}" dt="2024-07-27T00:06:50.582" v="34" actId="1076"/>
        <pc:sldMkLst>
          <pc:docMk/>
          <pc:sldMk cId="2490544555" sldId="305"/>
        </pc:sldMkLst>
        <pc:spChg chg="mod ord">
          <ac:chgData name="Shafer, Ethan H MAJ" userId="505e747c-87be-44c0-94c2-fc4c31a873c1" providerId="ADAL" clId="{DFBD9E0F-8420-47EA-8509-1B3880A7E318}" dt="2024-07-27T00:04:00.730" v="2" actId="6264"/>
          <ac:spMkLst>
            <pc:docMk/>
            <pc:sldMk cId="2490544555" sldId="305"/>
            <ac:spMk id="2" creationId="{43973AFB-8D67-48DC-A27E-F0D2DD11BD7B}"/>
          </ac:spMkLst>
        </pc:spChg>
        <pc:spChg chg="add del mod">
          <ac:chgData name="Shafer, Ethan H MAJ" userId="505e747c-87be-44c0-94c2-fc4c31a873c1" providerId="ADAL" clId="{DFBD9E0F-8420-47EA-8509-1B3880A7E318}" dt="2024-07-27T00:04:00.730" v="2" actId="6264"/>
          <ac:spMkLst>
            <pc:docMk/>
            <pc:sldMk cId="2490544555" sldId="305"/>
            <ac:spMk id="3" creationId="{40F3E99E-4B98-791E-9164-DFBFA4182901}"/>
          </ac:spMkLst>
        </pc:spChg>
        <pc:spChg chg="add del mod">
          <ac:chgData name="Shafer, Ethan H MAJ" userId="505e747c-87be-44c0-94c2-fc4c31a873c1" providerId="ADAL" clId="{DFBD9E0F-8420-47EA-8509-1B3880A7E318}" dt="2024-07-27T00:04:00.730" v="2" actId="6264"/>
          <ac:spMkLst>
            <pc:docMk/>
            <pc:sldMk cId="2490544555" sldId="305"/>
            <ac:spMk id="4" creationId="{6F759A9B-4B8B-B46F-1E23-CE5C01A15A9C}"/>
          </ac:spMkLst>
        </pc:spChg>
        <pc:spChg chg="mod ord">
          <ac:chgData name="Shafer, Ethan H MAJ" userId="505e747c-87be-44c0-94c2-fc4c31a873c1" providerId="ADAL" clId="{DFBD9E0F-8420-47EA-8509-1B3880A7E318}" dt="2024-07-27T00:04:00.730" v="2" actId="6264"/>
          <ac:spMkLst>
            <pc:docMk/>
            <pc:sldMk cId="2490544555" sldId="305"/>
            <ac:spMk id="5" creationId="{CF74A43B-8B8A-4CF7-B83C-A9AA36F18452}"/>
          </ac:spMkLst>
        </pc:spChg>
        <pc:spChg chg="mod ord">
          <ac:chgData name="Shafer, Ethan H MAJ" userId="505e747c-87be-44c0-94c2-fc4c31a873c1" providerId="ADAL" clId="{DFBD9E0F-8420-47EA-8509-1B3880A7E318}" dt="2024-07-27T00:04:00.730" v="2" actId="6264"/>
          <ac:spMkLst>
            <pc:docMk/>
            <pc:sldMk cId="2490544555" sldId="305"/>
            <ac:spMk id="6" creationId="{3DB7C94E-51E4-42CA-AD0C-CBDAED83A9BF}"/>
          </ac:spMkLst>
        </pc:spChg>
        <pc:spChg chg="mod ord">
          <ac:chgData name="Shafer, Ethan H MAJ" userId="505e747c-87be-44c0-94c2-fc4c31a873c1" providerId="ADAL" clId="{DFBD9E0F-8420-47EA-8509-1B3880A7E318}" dt="2024-07-27T00:04:00.730" v="2" actId="6264"/>
          <ac:spMkLst>
            <pc:docMk/>
            <pc:sldMk cId="2490544555" sldId="305"/>
            <ac:spMk id="7" creationId="{6AEBC0B0-FB13-44BD-A138-6504BE8D5491}"/>
          </ac:spMkLst>
        </pc:spChg>
        <pc:spChg chg="mod ord">
          <ac:chgData name="Shafer, Ethan H MAJ" userId="505e747c-87be-44c0-94c2-fc4c31a873c1" providerId="ADAL" clId="{DFBD9E0F-8420-47EA-8509-1B3880A7E318}" dt="2024-07-27T00:04:00.730" v="2" actId="6264"/>
          <ac:spMkLst>
            <pc:docMk/>
            <pc:sldMk cId="2490544555" sldId="305"/>
            <ac:spMk id="8" creationId="{F9F9ECCC-7853-4D75-9E87-86A7C4240214}"/>
          </ac:spMkLst>
        </pc:spChg>
        <pc:spChg chg="add del mod">
          <ac:chgData name="Shafer, Ethan H MAJ" userId="505e747c-87be-44c0-94c2-fc4c31a873c1" providerId="ADAL" clId="{DFBD9E0F-8420-47EA-8509-1B3880A7E318}" dt="2024-07-27T00:04:00.730" v="2" actId="6264"/>
          <ac:spMkLst>
            <pc:docMk/>
            <pc:sldMk cId="2490544555" sldId="305"/>
            <ac:spMk id="9" creationId="{C7E7E842-4F26-0378-171D-A652E5322A9D}"/>
          </ac:spMkLst>
        </pc:spChg>
        <pc:spChg chg="del">
          <ac:chgData name="Shafer, Ethan H MAJ" userId="505e747c-87be-44c0-94c2-fc4c31a873c1" providerId="ADAL" clId="{DFBD9E0F-8420-47EA-8509-1B3880A7E318}" dt="2024-07-27T00:06:45.530" v="31" actId="21"/>
          <ac:spMkLst>
            <pc:docMk/>
            <pc:sldMk cId="2490544555" sldId="305"/>
            <ac:spMk id="10" creationId="{D0CA61D6-6F08-484D-B6DC-E4CD7B4E18AA}"/>
          </ac:spMkLst>
        </pc:spChg>
        <pc:spChg chg="add del mod">
          <ac:chgData name="Shafer, Ethan H MAJ" userId="505e747c-87be-44c0-94c2-fc4c31a873c1" providerId="ADAL" clId="{DFBD9E0F-8420-47EA-8509-1B3880A7E318}" dt="2024-07-27T00:04:00.730" v="2" actId="6264"/>
          <ac:spMkLst>
            <pc:docMk/>
            <pc:sldMk cId="2490544555" sldId="305"/>
            <ac:spMk id="11" creationId="{B59A509E-66ED-7269-CB1F-7F7012478336}"/>
          </ac:spMkLst>
        </pc:spChg>
        <pc:spChg chg="add del mod">
          <ac:chgData name="Shafer, Ethan H MAJ" userId="505e747c-87be-44c0-94c2-fc4c31a873c1" providerId="ADAL" clId="{DFBD9E0F-8420-47EA-8509-1B3880A7E318}" dt="2024-07-27T00:04:00.730" v="2" actId="6264"/>
          <ac:spMkLst>
            <pc:docMk/>
            <pc:sldMk cId="2490544555" sldId="305"/>
            <ac:spMk id="12" creationId="{FC4245C8-E1F3-78B5-DB90-2F586DF3CB34}"/>
          </ac:spMkLst>
        </pc:spChg>
        <pc:spChg chg="add del mod ord">
          <ac:chgData name="Shafer, Ethan H MAJ" userId="505e747c-87be-44c0-94c2-fc4c31a873c1" providerId="ADAL" clId="{DFBD9E0F-8420-47EA-8509-1B3880A7E318}" dt="2024-07-27T00:06:47.270" v="32" actId="478"/>
          <ac:spMkLst>
            <pc:docMk/>
            <pc:sldMk cId="2490544555" sldId="305"/>
            <ac:spMk id="13" creationId="{23990A5F-2E8E-8567-4C67-BD4F6D8F097E}"/>
          </ac:spMkLst>
        </pc:spChg>
        <pc:spChg chg="add mod">
          <ac:chgData name="Shafer, Ethan H MAJ" userId="505e747c-87be-44c0-94c2-fc4c31a873c1" providerId="ADAL" clId="{DFBD9E0F-8420-47EA-8509-1B3880A7E318}" dt="2024-07-27T00:06:50.582" v="34" actId="1076"/>
          <ac:spMkLst>
            <pc:docMk/>
            <pc:sldMk cId="2490544555" sldId="305"/>
            <ac:spMk id="14" creationId="{D0CA61D6-6F08-484D-B6DC-E4CD7B4E18AA}"/>
          </ac:spMkLst>
        </pc:spChg>
      </pc:sldChg>
      <pc:sldChg chg="addSp delSp modSp add mod chgLayout">
        <pc:chgData name="Shafer, Ethan H MAJ" userId="505e747c-87be-44c0-94c2-fc4c31a873c1" providerId="ADAL" clId="{DFBD9E0F-8420-47EA-8509-1B3880A7E318}" dt="2024-07-27T00:08:38.200" v="46" actId="20577"/>
        <pc:sldMkLst>
          <pc:docMk/>
          <pc:sldMk cId="1895926214" sldId="306"/>
        </pc:sldMkLst>
        <pc:spChg chg="mod ord">
          <ac:chgData name="Shafer, Ethan H MAJ" userId="505e747c-87be-44c0-94c2-fc4c31a873c1" providerId="ADAL" clId="{DFBD9E0F-8420-47EA-8509-1B3880A7E318}" dt="2024-07-27T00:04:00.730" v="2" actId="6264"/>
          <ac:spMkLst>
            <pc:docMk/>
            <pc:sldMk cId="1895926214" sldId="306"/>
            <ac:spMk id="2" creationId="{43973AFB-8D67-48DC-A27E-F0D2DD11BD7B}"/>
          </ac:spMkLst>
        </pc:spChg>
        <pc:spChg chg="mod ord">
          <ac:chgData name="Shafer, Ethan H MAJ" userId="505e747c-87be-44c0-94c2-fc4c31a873c1" providerId="ADAL" clId="{DFBD9E0F-8420-47EA-8509-1B3880A7E318}" dt="2024-07-27T00:04:00.730" v="2" actId="6264"/>
          <ac:spMkLst>
            <pc:docMk/>
            <pc:sldMk cId="1895926214" sldId="306"/>
            <ac:spMk id="5" creationId="{CF74A43B-8B8A-4CF7-B83C-A9AA36F18452}"/>
          </ac:spMkLst>
        </pc:spChg>
        <pc:spChg chg="mod ord">
          <ac:chgData name="Shafer, Ethan H MAJ" userId="505e747c-87be-44c0-94c2-fc4c31a873c1" providerId="ADAL" clId="{DFBD9E0F-8420-47EA-8509-1B3880A7E318}" dt="2024-07-27T00:04:00.730" v="2" actId="6264"/>
          <ac:spMkLst>
            <pc:docMk/>
            <pc:sldMk cId="1895926214" sldId="306"/>
            <ac:spMk id="6" creationId="{3DB7C94E-51E4-42CA-AD0C-CBDAED83A9BF}"/>
          </ac:spMkLst>
        </pc:spChg>
        <pc:spChg chg="mod ord">
          <ac:chgData name="Shafer, Ethan H MAJ" userId="505e747c-87be-44c0-94c2-fc4c31a873c1" providerId="ADAL" clId="{DFBD9E0F-8420-47EA-8509-1B3880A7E318}" dt="2024-07-27T00:04:00.730" v="2" actId="6264"/>
          <ac:spMkLst>
            <pc:docMk/>
            <pc:sldMk cId="1895926214" sldId="306"/>
            <ac:spMk id="7" creationId="{6AEBC0B0-FB13-44BD-A138-6504BE8D5491}"/>
          </ac:spMkLst>
        </pc:spChg>
        <pc:spChg chg="mod ord">
          <ac:chgData name="Shafer, Ethan H MAJ" userId="505e747c-87be-44c0-94c2-fc4c31a873c1" providerId="ADAL" clId="{DFBD9E0F-8420-47EA-8509-1B3880A7E318}" dt="2024-07-27T00:04:00.730" v="2" actId="6264"/>
          <ac:spMkLst>
            <pc:docMk/>
            <pc:sldMk cId="1895926214" sldId="306"/>
            <ac:spMk id="8" creationId="{F9F9ECCC-7853-4D75-9E87-86A7C4240214}"/>
          </ac:spMkLst>
        </pc:spChg>
        <pc:spChg chg="mod ord">
          <ac:chgData name="Shafer, Ethan H MAJ" userId="505e747c-87be-44c0-94c2-fc4c31a873c1" providerId="ADAL" clId="{DFBD9E0F-8420-47EA-8509-1B3880A7E318}" dt="2024-07-27T00:08:38.200" v="46" actId="20577"/>
          <ac:spMkLst>
            <pc:docMk/>
            <pc:sldMk cId="1895926214" sldId="306"/>
            <ac:spMk id="9" creationId="{32D0A2B2-3273-4F66-8B33-AE784302EDE4}"/>
          </ac:spMkLst>
        </pc:spChg>
        <pc:spChg chg="mod">
          <ac:chgData name="Shafer, Ethan H MAJ" userId="505e747c-87be-44c0-94c2-fc4c31a873c1" providerId="ADAL" clId="{DFBD9E0F-8420-47EA-8509-1B3880A7E318}" dt="2024-07-27T00:07:22.450" v="35" actId="14100"/>
          <ac:spMkLst>
            <pc:docMk/>
            <pc:sldMk cId="1895926214" sldId="306"/>
            <ac:spMk id="12" creationId="{8F8D5E33-6D1D-4EB9-8B9B-EFA3BFA30C50}"/>
          </ac:spMkLst>
        </pc:spChg>
        <pc:spChg chg="add del mod">
          <ac:chgData name="Shafer, Ethan H MAJ" userId="505e747c-87be-44c0-94c2-fc4c31a873c1" providerId="ADAL" clId="{DFBD9E0F-8420-47EA-8509-1B3880A7E318}" dt="2024-07-27T00:04:00.730" v="2" actId="6264"/>
          <ac:spMkLst>
            <pc:docMk/>
            <pc:sldMk cId="1895926214" sldId="306"/>
            <ac:spMk id="15" creationId="{BA3B12F9-9535-AAA5-1CD3-8391E7440350}"/>
          </ac:spMkLst>
        </pc:spChg>
        <pc:spChg chg="add del mod">
          <ac:chgData name="Shafer, Ethan H MAJ" userId="505e747c-87be-44c0-94c2-fc4c31a873c1" providerId="ADAL" clId="{DFBD9E0F-8420-47EA-8509-1B3880A7E318}" dt="2024-07-27T00:04:00.730" v="2" actId="6264"/>
          <ac:spMkLst>
            <pc:docMk/>
            <pc:sldMk cId="1895926214" sldId="306"/>
            <ac:spMk id="16" creationId="{9834EE10-DA66-A2AA-2E3A-A93B68F73D6B}"/>
          </ac:spMkLst>
        </pc:spChg>
        <pc:spChg chg="add del mod">
          <ac:chgData name="Shafer, Ethan H MAJ" userId="505e747c-87be-44c0-94c2-fc4c31a873c1" providerId="ADAL" clId="{DFBD9E0F-8420-47EA-8509-1B3880A7E318}" dt="2024-07-27T00:04:00.730" v="2" actId="6264"/>
          <ac:spMkLst>
            <pc:docMk/>
            <pc:sldMk cId="1895926214" sldId="306"/>
            <ac:spMk id="17" creationId="{788A32AB-6F3C-5BDD-97C0-28E89DE77538}"/>
          </ac:spMkLst>
        </pc:spChg>
        <pc:spChg chg="add del mod">
          <ac:chgData name="Shafer, Ethan H MAJ" userId="505e747c-87be-44c0-94c2-fc4c31a873c1" providerId="ADAL" clId="{DFBD9E0F-8420-47EA-8509-1B3880A7E318}" dt="2024-07-27T00:04:00.730" v="2" actId="6264"/>
          <ac:spMkLst>
            <pc:docMk/>
            <pc:sldMk cId="1895926214" sldId="306"/>
            <ac:spMk id="18" creationId="{98EA192D-4961-155C-34C9-AC7CB72F2784}"/>
          </ac:spMkLst>
        </pc:spChg>
        <pc:spChg chg="add del mod">
          <ac:chgData name="Shafer, Ethan H MAJ" userId="505e747c-87be-44c0-94c2-fc4c31a873c1" providerId="ADAL" clId="{DFBD9E0F-8420-47EA-8509-1B3880A7E318}" dt="2024-07-27T00:04:00.730" v="2" actId="6264"/>
          <ac:spMkLst>
            <pc:docMk/>
            <pc:sldMk cId="1895926214" sldId="306"/>
            <ac:spMk id="19" creationId="{2B9FE818-CAE9-0475-F881-C970EAAD003C}"/>
          </ac:spMkLst>
        </pc:spChg>
        <pc:spChg chg="add mod ord">
          <ac:chgData name="Shafer, Ethan H MAJ" userId="505e747c-87be-44c0-94c2-fc4c31a873c1" providerId="ADAL" clId="{DFBD9E0F-8420-47EA-8509-1B3880A7E318}" dt="2024-07-27T00:04:00.730" v="2" actId="6264"/>
          <ac:spMkLst>
            <pc:docMk/>
            <pc:sldMk cId="1895926214" sldId="306"/>
            <ac:spMk id="20" creationId="{4EE8253B-164E-4B2B-5AD4-E7D0D6916C69}"/>
          </ac:spMkLst>
        </pc:spChg>
      </pc:sldChg>
      <pc:sldChg chg="addSp delSp modSp add mod chgLayout">
        <pc:chgData name="Shafer, Ethan H MAJ" userId="505e747c-87be-44c0-94c2-fc4c31a873c1" providerId="ADAL" clId="{DFBD9E0F-8420-47EA-8509-1B3880A7E318}" dt="2024-07-27T00:10:44.280" v="75" actId="1076"/>
        <pc:sldMkLst>
          <pc:docMk/>
          <pc:sldMk cId="1945246591" sldId="307"/>
        </pc:sldMkLst>
        <pc:spChg chg="mod ord">
          <ac:chgData name="Shafer, Ethan H MAJ" userId="505e747c-87be-44c0-94c2-fc4c31a873c1" providerId="ADAL" clId="{DFBD9E0F-8420-47EA-8509-1B3880A7E318}" dt="2024-07-27T00:04:00.730" v="2" actId="6264"/>
          <ac:spMkLst>
            <pc:docMk/>
            <pc:sldMk cId="1945246591" sldId="307"/>
            <ac:spMk id="2" creationId="{43973AFB-8D67-48DC-A27E-F0D2DD11BD7B}"/>
          </ac:spMkLst>
        </pc:spChg>
        <pc:spChg chg="add del mod">
          <ac:chgData name="Shafer, Ethan H MAJ" userId="505e747c-87be-44c0-94c2-fc4c31a873c1" providerId="ADAL" clId="{DFBD9E0F-8420-47EA-8509-1B3880A7E318}" dt="2024-07-27T00:04:00.730" v="2" actId="6264"/>
          <ac:spMkLst>
            <pc:docMk/>
            <pc:sldMk cId="1945246591" sldId="307"/>
            <ac:spMk id="3" creationId="{13AE2720-224A-5690-ED28-B21532F10A96}"/>
          </ac:spMkLst>
        </pc:spChg>
        <pc:spChg chg="mod ord">
          <ac:chgData name="Shafer, Ethan H MAJ" userId="505e747c-87be-44c0-94c2-fc4c31a873c1" providerId="ADAL" clId="{DFBD9E0F-8420-47EA-8509-1B3880A7E318}" dt="2024-07-27T00:04:00.730" v="2" actId="6264"/>
          <ac:spMkLst>
            <pc:docMk/>
            <pc:sldMk cId="1945246591" sldId="307"/>
            <ac:spMk id="5" creationId="{CF74A43B-8B8A-4CF7-B83C-A9AA36F18452}"/>
          </ac:spMkLst>
        </pc:spChg>
        <pc:spChg chg="mod ord">
          <ac:chgData name="Shafer, Ethan H MAJ" userId="505e747c-87be-44c0-94c2-fc4c31a873c1" providerId="ADAL" clId="{DFBD9E0F-8420-47EA-8509-1B3880A7E318}" dt="2024-07-27T00:04:00.730" v="2" actId="6264"/>
          <ac:spMkLst>
            <pc:docMk/>
            <pc:sldMk cId="1945246591" sldId="307"/>
            <ac:spMk id="6" creationId="{3DB7C94E-51E4-42CA-AD0C-CBDAED83A9BF}"/>
          </ac:spMkLst>
        </pc:spChg>
        <pc:spChg chg="mod ord">
          <ac:chgData name="Shafer, Ethan H MAJ" userId="505e747c-87be-44c0-94c2-fc4c31a873c1" providerId="ADAL" clId="{DFBD9E0F-8420-47EA-8509-1B3880A7E318}" dt="2024-07-27T00:04:00.730" v="2" actId="6264"/>
          <ac:spMkLst>
            <pc:docMk/>
            <pc:sldMk cId="1945246591" sldId="307"/>
            <ac:spMk id="7" creationId="{6AEBC0B0-FB13-44BD-A138-6504BE8D5491}"/>
          </ac:spMkLst>
        </pc:spChg>
        <pc:spChg chg="add del mod">
          <ac:chgData name="Shafer, Ethan H MAJ" userId="505e747c-87be-44c0-94c2-fc4c31a873c1" providerId="ADAL" clId="{DFBD9E0F-8420-47EA-8509-1B3880A7E318}" dt="2024-07-27T00:04:00.730" v="2" actId="6264"/>
          <ac:spMkLst>
            <pc:docMk/>
            <pc:sldMk cId="1945246591" sldId="307"/>
            <ac:spMk id="8" creationId="{C0D8D947-B151-92BC-372B-3F77EC5DECF2}"/>
          </ac:spMkLst>
        </pc:spChg>
        <pc:spChg chg="add del mod">
          <ac:chgData name="Shafer, Ethan H MAJ" userId="505e747c-87be-44c0-94c2-fc4c31a873c1" providerId="ADAL" clId="{DFBD9E0F-8420-47EA-8509-1B3880A7E318}" dt="2024-07-27T00:04:00.730" v="2" actId="6264"/>
          <ac:spMkLst>
            <pc:docMk/>
            <pc:sldMk cId="1945246591" sldId="307"/>
            <ac:spMk id="9" creationId="{E961E92E-D2BE-7B6A-1971-D0A2CDB9914C}"/>
          </ac:spMkLst>
        </pc:spChg>
        <pc:spChg chg="add del mod">
          <ac:chgData name="Shafer, Ethan H MAJ" userId="505e747c-87be-44c0-94c2-fc4c31a873c1" providerId="ADAL" clId="{DFBD9E0F-8420-47EA-8509-1B3880A7E318}" dt="2024-07-27T00:04:00.730" v="2" actId="6264"/>
          <ac:spMkLst>
            <pc:docMk/>
            <pc:sldMk cId="1945246591" sldId="307"/>
            <ac:spMk id="10" creationId="{535D80D0-D4FE-D118-66D2-EF2CDF97D646}"/>
          </ac:spMkLst>
        </pc:spChg>
        <pc:spChg chg="add mod ord">
          <ac:chgData name="Shafer, Ethan H MAJ" userId="505e747c-87be-44c0-94c2-fc4c31a873c1" providerId="ADAL" clId="{DFBD9E0F-8420-47EA-8509-1B3880A7E318}" dt="2024-07-27T00:04:00.730" v="2" actId="6264"/>
          <ac:spMkLst>
            <pc:docMk/>
            <pc:sldMk cId="1945246591" sldId="307"/>
            <ac:spMk id="11" creationId="{106A7073-1DD5-1EFD-2FB1-225EDE2DC49A}"/>
          </ac:spMkLst>
        </pc:spChg>
        <pc:spChg chg="mod">
          <ac:chgData name="Shafer, Ethan H MAJ" userId="505e747c-87be-44c0-94c2-fc4c31a873c1" providerId="ADAL" clId="{DFBD9E0F-8420-47EA-8509-1B3880A7E318}" dt="2024-07-27T00:10:44.280" v="75" actId="1076"/>
          <ac:spMkLst>
            <pc:docMk/>
            <pc:sldMk cId="1945246591" sldId="307"/>
            <ac:spMk id="12" creationId="{8F8D5E33-6D1D-4EB9-8B9B-EFA3BFA30C50}"/>
          </ac:spMkLst>
        </pc:spChg>
        <pc:spChg chg="add mod ord">
          <ac:chgData name="Shafer, Ethan H MAJ" userId="505e747c-87be-44c0-94c2-fc4c31a873c1" providerId="ADAL" clId="{DFBD9E0F-8420-47EA-8509-1B3880A7E318}" dt="2024-07-27T00:04:00.730" v="2" actId="6264"/>
          <ac:spMkLst>
            <pc:docMk/>
            <pc:sldMk cId="1945246591" sldId="307"/>
            <ac:spMk id="15" creationId="{CF68C8DF-6EA1-A3A7-EC1F-6A56E5C4FFB0}"/>
          </ac:spMkLst>
        </pc:spChg>
      </pc:sldChg>
      <pc:sldChg chg="addSp delSp modSp add mod chgLayout">
        <pc:chgData name="Shafer, Ethan H MAJ" userId="505e747c-87be-44c0-94c2-fc4c31a873c1" providerId="ADAL" clId="{DFBD9E0F-8420-47EA-8509-1B3880A7E318}" dt="2024-07-27T00:10:57.290" v="79" actId="1076"/>
        <pc:sldMkLst>
          <pc:docMk/>
          <pc:sldMk cId="2014551860" sldId="308"/>
        </pc:sldMkLst>
        <pc:spChg chg="mod ord">
          <ac:chgData name="Shafer, Ethan H MAJ" userId="505e747c-87be-44c0-94c2-fc4c31a873c1" providerId="ADAL" clId="{DFBD9E0F-8420-47EA-8509-1B3880A7E318}" dt="2024-07-27T00:04:00.730" v="2" actId="6264"/>
          <ac:spMkLst>
            <pc:docMk/>
            <pc:sldMk cId="2014551860" sldId="308"/>
            <ac:spMk id="2" creationId="{CF6D001E-DFA6-4334-BC37-1106A9CF9F18}"/>
          </ac:spMkLst>
        </pc:spChg>
        <pc:spChg chg="add del mod">
          <ac:chgData name="Shafer, Ethan H MAJ" userId="505e747c-87be-44c0-94c2-fc4c31a873c1" providerId="ADAL" clId="{DFBD9E0F-8420-47EA-8509-1B3880A7E318}" dt="2024-07-27T00:04:00.730" v="2" actId="6264"/>
          <ac:spMkLst>
            <pc:docMk/>
            <pc:sldMk cId="2014551860" sldId="308"/>
            <ac:spMk id="3" creationId="{36F93BB7-4C8D-84D1-AAE3-27692E188E80}"/>
          </ac:spMkLst>
        </pc:spChg>
        <pc:spChg chg="add del mod">
          <ac:chgData name="Shafer, Ethan H MAJ" userId="505e747c-87be-44c0-94c2-fc4c31a873c1" providerId="ADAL" clId="{DFBD9E0F-8420-47EA-8509-1B3880A7E318}" dt="2024-07-27T00:04:00.730" v="2" actId="6264"/>
          <ac:spMkLst>
            <pc:docMk/>
            <pc:sldMk cId="2014551860" sldId="308"/>
            <ac:spMk id="4" creationId="{A0C6643D-CC92-4C07-FE35-934B1D1B126A}"/>
          </ac:spMkLst>
        </pc:spChg>
        <pc:spChg chg="mod ord">
          <ac:chgData name="Shafer, Ethan H MAJ" userId="505e747c-87be-44c0-94c2-fc4c31a873c1" providerId="ADAL" clId="{DFBD9E0F-8420-47EA-8509-1B3880A7E318}" dt="2024-07-27T00:04:00.730" v="2" actId="6264"/>
          <ac:spMkLst>
            <pc:docMk/>
            <pc:sldMk cId="2014551860" sldId="308"/>
            <ac:spMk id="5" creationId="{545452EE-7BA5-4D45-B4CA-D000EAFA65C3}"/>
          </ac:spMkLst>
        </pc:spChg>
        <pc:spChg chg="mod ord">
          <ac:chgData name="Shafer, Ethan H MAJ" userId="505e747c-87be-44c0-94c2-fc4c31a873c1" providerId="ADAL" clId="{DFBD9E0F-8420-47EA-8509-1B3880A7E318}" dt="2024-07-27T00:04:00.730" v="2" actId="6264"/>
          <ac:spMkLst>
            <pc:docMk/>
            <pc:sldMk cId="2014551860" sldId="308"/>
            <ac:spMk id="6" creationId="{44251B0B-CBB2-4817-9D2B-CD86883AE9A4}"/>
          </ac:spMkLst>
        </pc:spChg>
        <pc:spChg chg="mod ord">
          <ac:chgData name="Shafer, Ethan H MAJ" userId="505e747c-87be-44c0-94c2-fc4c31a873c1" providerId="ADAL" clId="{DFBD9E0F-8420-47EA-8509-1B3880A7E318}" dt="2024-07-27T00:04:00.730" v="2" actId="6264"/>
          <ac:spMkLst>
            <pc:docMk/>
            <pc:sldMk cId="2014551860" sldId="308"/>
            <ac:spMk id="7" creationId="{28794EC6-2EC1-4189-AD35-63BD75A8B448}"/>
          </ac:spMkLst>
        </pc:spChg>
        <pc:spChg chg="add del mod">
          <ac:chgData name="Shafer, Ethan H MAJ" userId="505e747c-87be-44c0-94c2-fc4c31a873c1" providerId="ADAL" clId="{DFBD9E0F-8420-47EA-8509-1B3880A7E318}" dt="2024-07-27T00:04:00.730" v="2" actId="6264"/>
          <ac:spMkLst>
            <pc:docMk/>
            <pc:sldMk cId="2014551860" sldId="308"/>
            <ac:spMk id="9" creationId="{79BED945-E06C-BB80-ED49-3E17BE9AE91E}"/>
          </ac:spMkLst>
        </pc:spChg>
        <pc:spChg chg="add del mod">
          <ac:chgData name="Shafer, Ethan H MAJ" userId="505e747c-87be-44c0-94c2-fc4c31a873c1" providerId="ADAL" clId="{DFBD9E0F-8420-47EA-8509-1B3880A7E318}" dt="2024-07-27T00:04:00.730" v="2" actId="6264"/>
          <ac:spMkLst>
            <pc:docMk/>
            <pc:sldMk cId="2014551860" sldId="308"/>
            <ac:spMk id="10" creationId="{4C3778DC-77E7-DAC2-A8C1-46279CFFD152}"/>
          </ac:spMkLst>
        </pc:spChg>
        <pc:spChg chg="add del mod ord">
          <ac:chgData name="Shafer, Ethan H MAJ" userId="505e747c-87be-44c0-94c2-fc4c31a873c1" providerId="ADAL" clId="{DFBD9E0F-8420-47EA-8509-1B3880A7E318}" dt="2024-07-27T00:10:49.399" v="77"/>
          <ac:spMkLst>
            <pc:docMk/>
            <pc:sldMk cId="2014551860" sldId="308"/>
            <ac:spMk id="11" creationId="{F3D39447-E4DE-7EF5-4CDD-60258602C16C}"/>
          </ac:spMkLst>
        </pc:spChg>
        <pc:spChg chg="add del mod ord">
          <ac:chgData name="Shafer, Ethan H MAJ" userId="505e747c-87be-44c0-94c2-fc4c31a873c1" providerId="ADAL" clId="{DFBD9E0F-8420-47EA-8509-1B3880A7E318}" dt="2024-07-27T00:10:54.551" v="78" actId="478"/>
          <ac:spMkLst>
            <pc:docMk/>
            <pc:sldMk cId="2014551860" sldId="308"/>
            <ac:spMk id="12" creationId="{08229428-0194-11A2-7484-7E3D1EDAE5E8}"/>
          </ac:spMkLst>
        </pc:spChg>
        <pc:spChg chg="mod">
          <ac:chgData name="Shafer, Ethan H MAJ" userId="505e747c-87be-44c0-94c2-fc4c31a873c1" providerId="ADAL" clId="{DFBD9E0F-8420-47EA-8509-1B3880A7E318}" dt="2024-07-27T00:10:57.290" v="79" actId="1076"/>
          <ac:spMkLst>
            <pc:docMk/>
            <pc:sldMk cId="2014551860" sldId="308"/>
            <ac:spMk id="15" creationId="{7C2B00B5-3F59-4D47-BA49-96AB119C18D1}"/>
          </ac:spMkLst>
        </pc:spChg>
        <pc:picChg chg="del">
          <ac:chgData name="Shafer, Ethan H MAJ" userId="505e747c-87be-44c0-94c2-fc4c31a873c1" providerId="ADAL" clId="{DFBD9E0F-8420-47EA-8509-1B3880A7E318}" dt="2024-07-27T00:10:48.373" v="76" actId="21"/>
          <ac:picMkLst>
            <pc:docMk/>
            <pc:sldMk cId="2014551860" sldId="308"/>
            <ac:picMk id="8" creationId="{3173E002-C4BD-45DC-8EF4-49421ABEDF9E}"/>
          </ac:picMkLst>
        </pc:picChg>
        <pc:picChg chg="add mod">
          <ac:chgData name="Shafer, Ethan H MAJ" userId="505e747c-87be-44c0-94c2-fc4c31a873c1" providerId="ADAL" clId="{DFBD9E0F-8420-47EA-8509-1B3880A7E318}" dt="2024-07-27T00:10:49.399" v="77"/>
          <ac:picMkLst>
            <pc:docMk/>
            <pc:sldMk cId="2014551860" sldId="308"/>
            <ac:picMk id="14" creationId="{3173E002-C4BD-45DC-8EF4-49421ABEDF9E}"/>
          </ac:picMkLst>
        </pc:picChg>
      </pc:sldChg>
      <pc:sldChg chg="modSp mod">
        <pc:chgData name="Shafer, Ethan H MAJ" userId="505e747c-87be-44c0-94c2-fc4c31a873c1" providerId="ADAL" clId="{DFBD9E0F-8420-47EA-8509-1B3880A7E318}" dt="2024-07-27T00:11:12.570" v="97" actId="20577"/>
        <pc:sldMkLst>
          <pc:docMk/>
          <pc:sldMk cId="2600960340" sldId="413"/>
        </pc:sldMkLst>
        <pc:spChg chg="mod">
          <ac:chgData name="Shafer, Ethan H MAJ" userId="505e747c-87be-44c0-94c2-fc4c31a873c1" providerId="ADAL" clId="{DFBD9E0F-8420-47EA-8509-1B3880A7E318}" dt="2024-07-27T00:11:12.570" v="97" actId="20577"/>
          <ac:spMkLst>
            <pc:docMk/>
            <pc:sldMk cId="2600960340" sldId="413"/>
            <ac:spMk id="2" creationId="{8D7E2DAC-8F14-49C5-B65E-1545269CF4BB}"/>
          </ac:spMkLst>
        </pc:spChg>
      </pc:sldChg>
      <pc:sldChg chg="modSp mod">
        <pc:chgData name="Shafer, Ethan H MAJ" userId="505e747c-87be-44c0-94c2-fc4c31a873c1" providerId="ADAL" clId="{DFBD9E0F-8420-47EA-8509-1B3880A7E318}" dt="2024-07-27T00:11:33.039" v="183" actId="20577"/>
        <pc:sldMkLst>
          <pc:docMk/>
          <pc:sldMk cId="1277706378" sldId="429"/>
        </pc:sldMkLst>
        <pc:spChg chg="mod">
          <ac:chgData name="Shafer, Ethan H MAJ" userId="505e747c-87be-44c0-94c2-fc4c31a873c1" providerId="ADAL" clId="{DFBD9E0F-8420-47EA-8509-1B3880A7E318}" dt="2024-07-27T00:11:33.039" v="183" actId="20577"/>
          <ac:spMkLst>
            <pc:docMk/>
            <pc:sldMk cId="1277706378" sldId="429"/>
            <ac:spMk id="3" creationId="{D19F0797-8975-980B-1DFB-53543119FFB6}"/>
          </ac:spMkLst>
        </pc:spChg>
      </pc:sldChg>
      <pc:sldChg chg="modSp new mod">
        <pc:chgData name="Shafer, Ethan H MAJ" userId="505e747c-87be-44c0-94c2-fc4c31a873c1" providerId="ADAL" clId="{DFBD9E0F-8420-47EA-8509-1B3880A7E318}" dt="2024-07-27T00:17:34.438" v="714" actId="20577"/>
        <pc:sldMkLst>
          <pc:docMk/>
          <pc:sldMk cId="1296306090" sldId="430"/>
        </pc:sldMkLst>
        <pc:spChg chg="mod">
          <ac:chgData name="Shafer, Ethan H MAJ" userId="505e747c-87be-44c0-94c2-fc4c31a873c1" providerId="ADAL" clId="{DFBD9E0F-8420-47EA-8509-1B3880A7E318}" dt="2024-07-27T00:13:39.480" v="195" actId="20577"/>
          <ac:spMkLst>
            <pc:docMk/>
            <pc:sldMk cId="1296306090" sldId="430"/>
            <ac:spMk id="2" creationId="{361C3B5B-3324-AAC4-3462-D7351333BE89}"/>
          </ac:spMkLst>
        </pc:spChg>
        <pc:spChg chg="mod">
          <ac:chgData name="Shafer, Ethan H MAJ" userId="505e747c-87be-44c0-94c2-fc4c31a873c1" providerId="ADAL" clId="{DFBD9E0F-8420-47EA-8509-1B3880A7E318}" dt="2024-07-27T00:15:28.760" v="462" actId="20577"/>
          <ac:spMkLst>
            <pc:docMk/>
            <pc:sldMk cId="1296306090" sldId="430"/>
            <ac:spMk id="3" creationId="{97EAD240-E79C-650F-1916-1B4B87146A51}"/>
          </ac:spMkLst>
        </pc:spChg>
        <pc:spChg chg="mod">
          <ac:chgData name="Shafer, Ethan H MAJ" userId="505e747c-87be-44c0-94c2-fc4c31a873c1" providerId="ADAL" clId="{DFBD9E0F-8420-47EA-8509-1B3880A7E318}" dt="2024-07-27T00:17:34.438" v="714" actId="20577"/>
          <ac:spMkLst>
            <pc:docMk/>
            <pc:sldMk cId="1296306090" sldId="430"/>
            <ac:spMk id="4" creationId="{90739828-18DC-0807-D142-F738C4831A90}"/>
          </ac:spMkLst>
        </pc:spChg>
      </pc:sldChg>
      <pc:sldChg chg="delSp modSp new mod ord modClrScheme chgLayout">
        <pc:chgData name="Shafer, Ethan H MAJ" userId="505e747c-87be-44c0-94c2-fc4c31a873c1" providerId="ADAL" clId="{DFBD9E0F-8420-47EA-8509-1B3880A7E318}" dt="2024-07-27T00:25:32.798" v="1144" actId="20577"/>
        <pc:sldMkLst>
          <pc:docMk/>
          <pc:sldMk cId="3773724256" sldId="431"/>
        </pc:sldMkLst>
        <pc:spChg chg="mod ord">
          <ac:chgData name="Shafer, Ethan H MAJ" userId="505e747c-87be-44c0-94c2-fc4c31a873c1" providerId="ADAL" clId="{DFBD9E0F-8420-47EA-8509-1B3880A7E318}" dt="2024-07-27T00:25:08.040" v="1070" actId="700"/>
          <ac:spMkLst>
            <pc:docMk/>
            <pc:sldMk cId="3773724256" sldId="431"/>
            <ac:spMk id="2" creationId="{5EA781A3-48B8-2BFC-0785-4CC9F038D425}"/>
          </ac:spMkLst>
        </pc:spChg>
        <pc:spChg chg="mod ord">
          <ac:chgData name="Shafer, Ethan H MAJ" userId="505e747c-87be-44c0-94c2-fc4c31a873c1" providerId="ADAL" clId="{DFBD9E0F-8420-47EA-8509-1B3880A7E318}" dt="2024-07-27T00:25:32.798" v="1144" actId="20577"/>
          <ac:spMkLst>
            <pc:docMk/>
            <pc:sldMk cId="3773724256" sldId="431"/>
            <ac:spMk id="3" creationId="{5649F0D8-F05B-A924-E2E8-AE3747AA43FE}"/>
          </ac:spMkLst>
        </pc:spChg>
        <pc:spChg chg="del">
          <ac:chgData name="Shafer, Ethan H MAJ" userId="505e747c-87be-44c0-94c2-fc4c31a873c1" providerId="ADAL" clId="{DFBD9E0F-8420-47EA-8509-1B3880A7E318}" dt="2024-07-27T00:25:08.040" v="1070" actId="700"/>
          <ac:spMkLst>
            <pc:docMk/>
            <pc:sldMk cId="3773724256" sldId="431"/>
            <ac:spMk id="4" creationId="{B3AFCFA9-55C8-286B-9E35-AF3CEC94686D}"/>
          </ac:spMkLst>
        </pc:spChg>
        <pc:spChg chg="mod ord">
          <ac:chgData name="Shafer, Ethan H MAJ" userId="505e747c-87be-44c0-94c2-fc4c31a873c1" providerId="ADAL" clId="{DFBD9E0F-8420-47EA-8509-1B3880A7E318}" dt="2024-07-27T00:25:08.040" v="1070" actId="700"/>
          <ac:spMkLst>
            <pc:docMk/>
            <pc:sldMk cId="3773724256" sldId="431"/>
            <ac:spMk id="5" creationId="{A8CD6B22-B7BC-326C-776C-63BFBFDE3902}"/>
          </ac:spMkLst>
        </pc:spChg>
        <pc:spChg chg="mod ord">
          <ac:chgData name="Shafer, Ethan H MAJ" userId="505e747c-87be-44c0-94c2-fc4c31a873c1" providerId="ADAL" clId="{DFBD9E0F-8420-47EA-8509-1B3880A7E318}" dt="2024-07-27T00:25:08.040" v="1070" actId="700"/>
          <ac:spMkLst>
            <pc:docMk/>
            <pc:sldMk cId="3773724256" sldId="431"/>
            <ac:spMk id="6" creationId="{96527C67-DBF5-247D-60C3-B95BCE7345CE}"/>
          </ac:spMkLst>
        </pc:spChg>
        <pc:spChg chg="mod ord">
          <ac:chgData name="Shafer, Ethan H MAJ" userId="505e747c-87be-44c0-94c2-fc4c31a873c1" providerId="ADAL" clId="{DFBD9E0F-8420-47EA-8509-1B3880A7E318}" dt="2024-07-27T00:25:08.040" v="1070" actId="700"/>
          <ac:spMkLst>
            <pc:docMk/>
            <pc:sldMk cId="3773724256" sldId="431"/>
            <ac:spMk id="7" creationId="{6DA1AF5A-9A63-363F-39DB-E786E8BF0B27}"/>
          </ac:spMkLst>
        </pc:spChg>
      </pc:sldChg>
      <pc:sldChg chg="modSp new mod">
        <pc:chgData name="Shafer, Ethan H MAJ" userId="505e747c-87be-44c0-94c2-fc4c31a873c1" providerId="ADAL" clId="{DFBD9E0F-8420-47EA-8509-1B3880A7E318}" dt="2024-07-27T00:35:13.142" v="1160" actId="20577"/>
        <pc:sldMkLst>
          <pc:docMk/>
          <pc:sldMk cId="1934218165" sldId="432"/>
        </pc:sldMkLst>
        <pc:spChg chg="mod">
          <ac:chgData name="Shafer, Ethan H MAJ" userId="505e747c-87be-44c0-94c2-fc4c31a873c1" providerId="ADAL" clId="{DFBD9E0F-8420-47EA-8509-1B3880A7E318}" dt="2024-07-27T00:35:13.142" v="1160" actId="20577"/>
          <ac:spMkLst>
            <pc:docMk/>
            <pc:sldMk cId="1934218165" sldId="432"/>
            <ac:spMk id="2" creationId="{B34F67EA-45C1-B33F-2463-501EDE09ECBD}"/>
          </ac:spMkLst>
        </pc:spChg>
      </pc:sldChg>
      <pc:sldChg chg="del">
        <pc:chgData name="Shafer, Ethan H MAJ" userId="505e747c-87be-44c0-94c2-fc4c31a873c1" providerId="ADAL" clId="{DFBD9E0F-8420-47EA-8509-1B3880A7E318}" dt="2024-07-27T00:04:06.490" v="4" actId="47"/>
        <pc:sldMkLst>
          <pc:docMk/>
          <pc:sldMk cId="3278906587" sldId="465"/>
        </pc:sldMkLst>
      </pc:sldChg>
      <pc:sldChg chg="del">
        <pc:chgData name="Shafer, Ethan H MAJ" userId="505e747c-87be-44c0-94c2-fc4c31a873c1" providerId="ADAL" clId="{DFBD9E0F-8420-47EA-8509-1B3880A7E318}" dt="2024-07-27T00:04:06.490" v="4" actId="47"/>
        <pc:sldMkLst>
          <pc:docMk/>
          <pc:sldMk cId="3548741993" sldId="482"/>
        </pc:sldMkLst>
      </pc:sldChg>
      <pc:sldChg chg="del">
        <pc:chgData name="Shafer, Ethan H MAJ" userId="505e747c-87be-44c0-94c2-fc4c31a873c1" providerId="ADAL" clId="{DFBD9E0F-8420-47EA-8509-1B3880A7E318}" dt="2024-07-27T00:04:06.490" v="4" actId="47"/>
        <pc:sldMkLst>
          <pc:docMk/>
          <pc:sldMk cId="298309527" sldId="485"/>
        </pc:sldMkLst>
      </pc:sldChg>
      <pc:sldChg chg="del">
        <pc:chgData name="Shafer, Ethan H MAJ" userId="505e747c-87be-44c0-94c2-fc4c31a873c1" providerId="ADAL" clId="{DFBD9E0F-8420-47EA-8509-1B3880A7E318}" dt="2024-07-27T00:04:06.490" v="4" actId="47"/>
        <pc:sldMkLst>
          <pc:docMk/>
          <pc:sldMk cId="1601706602" sldId="500"/>
        </pc:sldMkLst>
      </pc:sldChg>
      <pc:sldChg chg="del">
        <pc:chgData name="Shafer, Ethan H MAJ" userId="505e747c-87be-44c0-94c2-fc4c31a873c1" providerId="ADAL" clId="{DFBD9E0F-8420-47EA-8509-1B3880A7E318}" dt="2024-07-27T00:04:06.490" v="4" actId="47"/>
        <pc:sldMkLst>
          <pc:docMk/>
          <pc:sldMk cId="2793751340" sldId="502"/>
        </pc:sldMkLst>
      </pc:sldChg>
      <pc:sldChg chg="del">
        <pc:chgData name="Shafer, Ethan H MAJ" userId="505e747c-87be-44c0-94c2-fc4c31a873c1" providerId="ADAL" clId="{DFBD9E0F-8420-47EA-8509-1B3880A7E318}" dt="2024-07-27T00:04:06.490" v="4" actId="47"/>
        <pc:sldMkLst>
          <pc:docMk/>
          <pc:sldMk cId="3299240079" sldId="503"/>
        </pc:sldMkLst>
      </pc:sldChg>
      <pc:sldChg chg="del">
        <pc:chgData name="Shafer, Ethan H MAJ" userId="505e747c-87be-44c0-94c2-fc4c31a873c1" providerId="ADAL" clId="{DFBD9E0F-8420-47EA-8509-1B3880A7E318}" dt="2024-07-27T00:04:06.490" v="4" actId="47"/>
        <pc:sldMkLst>
          <pc:docMk/>
          <pc:sldMk cId="703193563" sldId="504"/>
        </pc:sldMkLst>
      </pc:sldChg>
      <pc:sldChg chg="del">
        <pc:chgData name="Shafer, Ethan H MAJ" userId="505e747c-87be-44c0-94c2-fc4c31a873c1" providerId="ADAL" clId="{DFBD9E0F-8420-47EA-8509-1B3880A7E318}" dt="2024-07-27T00:04:06.490" v="4" actId="47"/>
        <pc:sldMkLst>
          <pc:docMk/>
          <pc:sldMk cId="615766653" sldId="505"/>
        </pc:sldMkLst>
      </pc:sldChg>
      <pc:sldChg chg="del">
        <pc:chgData name="Shafer, Ethan H MAJ" userId="505e747c-87be-44c0-94c2-fc4c31a873c1" providerId="ADAL" clId="{DFBD9E0F-8420-47EA-8509-1B3880A7E318}" dt="2024-07-27T00:04:06.490" v="4" actId="47"/>
        <pc:sldMkLst>
          <pc:docMk/>
          <pc:sldMk cId="2915133674" sldId="507"/>
        </pc:sldMkLst>
      </pc:sldChg>
    </pc:docChg>
  </pc:docChgLst>
  <pc:docChgLst>
    <pc:chgData name="Sloan, Jonathan LTC" userId="b55b9a62-7ad6-43ea-8df1-928d32393756" providerId="ADAL" clId="{7C871D4F-B2D6-44EE-B81D-6627E9938F40}"/>
    <pc:docChg chg="custSel addSld delSld modSld">
      <pc:chgData name="Sloan, Jonathan LTC" userId="b55b9a62-7ad6-43ea-8df1-928d32393756" providerId="ADAL" clId="{7C871D4F-B2D6-44EE-B81D-6627E9938F40}" dt="2021-08-17T11:22:45.619" v="1060"/>
      <pc:docMkLst>
        <pc:docMk/>
      </pc:docMkLst>
      <pc:sldChg chg="modSp mod">
        <pc:chgData name="Sloan, Jonathan LTC" userId="b55b9a62-7ad6-43ea-8df1-928d32393756" providerId="ADAL" clId="{7C871D4F-B2D6-44EE-B81D-6627E9938F40}" dt="2021-08-14T19:33:11.359" v="24" actId="20577"/>
        <pc:sldMkLst>
          <pc:docMk/>
          <pc:sldMk cId="2059293038" sldId="257"/>
        </pc:sldMkLst>
        <pc:spChg chg="mod">
          <ac:chgData name="Sloan, Jonathan LTC" userId="b55b9a62-7ad6-43ea-8df1-928d32393756" providerId="ADAL" clId="{7C871D4F-B2D6-44EE-B81D-6627E9938F40}" dt="2021-08-14T19:33:11.359" v="24" actId="20577"/>
          <ac:spMkLst>
            <pc:docMk/>
            <pc:sldMk cId="2059293038" sldId="257"/>
            <ac:spMk id="8" creationId="{1C7FC1A1-2859-4C38-8E3D-248BC39AD2B3}"/>
          </ac:spMkLst>
        </pc:spChg>
      </pc:sldChg>
      <pc:sldChg chg="modAnim">
        <pc:chgData name="Sloan, Jonathan LTC" userId="b55b9a62-7ad6-43ea-8df1-928d32393756" providerId="ADAL" clId="{7C871D4F-B2D6-44EE-B81D-6627E9938F40}" dt="2021-08-17T11:22:45.619" v="1060"/>
        <pc:sldMkLst>
          <pc:docMk/>
          <pc:sldMk cId="321356400" sldId="258"/>
        </pc:sldMkLst>
      </pc:sldChg>
      <pc:sldChg chg="modNotesTx">
        <pc:chgData name="Sloan, Jonathan LTC" userId="b55b9a62-7ad6-43ea-8df1-928d32393756" providerId="ADAL" clId="{7C871D4F-B2D6-44EE-B81D-6627E9938F40}" dt="2021-08-14T19:45:00.472" v="470" actId="20577"/>
        <pc:sldMkLst>
          <pc:docMk/>
          <pc:sldMk cId="767525549" sldId="259"/>
        </pc:sldMkLst>
      </pc:sldChg>
      <pc:sldChg chg="mod modShow">
        <pc:chgData name="Sloan, Jonathan LTC" userId="b55b9a62-7ad6-43ea-8df1-928d32393756" providerId="ADAL" clId="{7C871D4F-B2D6-44EE-B81D-6627E9938F40}" dt="2021-08-14T19:32:16.765" v="2" actId="729"/>
        <pc:sldMkLst>
          <pc:docMk/>
          <pc:sldMk cId="576517901" sldId="260"/>
        </pc:sldMkLst>
      </pc:sldChg>
      <pc:sldChg chg="modNotesTx">
        <pc:chgData name="Sloan, Jonathan LTC" userId="b55b9a62-7ad6-43ea-8df1-928d32393756" providerId="ADAL" clId="{7C871D4F-B2D6-44EE-B81D-6627E9938F40}" dt="2021-08-14T19:43:56.008" v="392" actId="20577"/>
        <pc:sldMkLst>
          <pc:docMk/>
          <pc:sldMk cId="1994102514" sldId="261"/>
        </pc:sldMkLst>
      </pc:sldChg>
      <pc:sldChg chg="modNotesTx">
        <pc:chgData name="Sloan, Jonathan LTC" userId="b55b9a62-7ad6-43ea-8df1-928d32393756" providerId="ADAL" clId="{7C871D4F-B2D6-44EE-B81D-6627E9938F40}" dt="2021-08-14T19:46:00.078" v="619" actId="20577"/>
        <pc:sldMkLst>
          <pc:docMk/>
          <pc:sldMk cId="1317242666" sldId="262"/>
        </pc:sldMkLst>
      </pc:sldChg>
      <pc:sldChg chg="addSp delSp modSp del mod delCm">
        <pc:chgData name="Sloan, Jonathan LTC" userId="b55b9a62-7ad6-43ea-8df1-928d32393756" providerId="ADAL" clId="{7C871D4F-B2D6-44EE-B81D-6627E9938F40}" dt="2021-08-14T19:39:02.227" v="74" actId="2696"/>
        <pc:sldMkLst>
          <pc:docMk/>
          <pc:sldMk cId="254150681" sldId="263"/>
        </pc:sldMkLst>
        <pc:spChg chg="mod">
          <ac:chgData name="Sloan, Jonathan LTC" userId="b55b9a62-7ad6-43ea-8df1-928d32393756" providerId="ADAL" clId="{7C871D4F-B2D6-44EE-B81D-6627E9938F40}" dt="2021-08-14T19:36:40.242" v="35" actId="20577"/>
          <ac:spMkLst>
            <pc:docMk/>
            <pc:sldMk cId="254150681" sldId="263"/>
            <ac:spMk id="3" creationId="{EFD51A37-0466-4AA2-BC5F-9CEB538B1CA1}"/>
          </ac:spMkLst>
        </pc:spChg>
        <pc:spChg chg="add del mod">
          <ac:chgData name="Sloan, Jonathan LTC" userId="b55b9a62-7ad6-43ea-8df1-928d32393756" providerId="ADAL" clId="{7C871D4F-B2D6-44EE-B81D-6627E9938F40}" dt="2021-08-14T19:36:07.905" v="27" actId="478"/>
          <ac:spMkLst>
            <pc:docMk/>
            <pc:sldMk cId="254150681" sldId="263"/>
            <ac:spMk id="8" creationId="{2194651F-3A05-4153-AB15-486096D0F6EF}"/>
          </ac:spMkLst>
        </pc:spChg>
        <pc:graphicFrameChg chg="del">
          <ac:chgData name="Sloan, Jonathan LTC" userId="b55b9a62-7ad6-43ea-8df1-928d32393756" providerId="ADAL" clId="{7C871D4F-B2D6-44EE-B81D-6627E9938F40}" dt="2021-08-14T19:36:00.885" v="26" actId="478"/>
          <ac:graphicFrameMkLst>
            <pc:docMk/>
            <pc:sldMk cId="254150681" sldId="263"/>
            <ac:graphicFrameMk id="10" creationId="{A52577A5-FE39-4F61-9BFF-7A0F812D3D16}"/>
          </ac:graphicFrameMkLst>
        </pc:graphicFrameChg>
        <pc:graphicFrameChg chg="modGraphic">
          <ac:chgData name="Sloan, Jonathan LTC" userId="b55b9a62-7ad6-43ea-8df1-928d32393756" providerId="ADAL" clId="{7C871D4F-B2D6-44EE-B81D-6627E9938F40}" dt="2021-08-14T19:38:30.147" v="73" actId="20577"/>
          <ac:graphicFrameMkLst>
            <pc:docMk/>
            <pc:sldMk cId="254150681" sldId="263"/>
            <ac:graphicFrameMk id="11" creationId="{86C5C6A0-6DF6-45A6-AF75-FF4747AD7CB2}"/>
          </ac:graphicFrameMkLst>
        </pc:graphicFrameChg>
      </pc:sldChg>
      <pc:sldChg chg="delSp mod">
        <pc:chgData name="Sloan, Jonathan LTC" userId="b55b9a62-7ad6-43ea-8df1-928d32393756" providerId="ADAL" clId="{7C871D4F-B2D6-44EE-B81D-6627E9938F40}" dt="2021-08-14T20:25:39.108" v="1058" actId="478"/>
        <pc:sldMkLst>
          <pc:docMk/>
          <pc:sldMk cId="3401961270" sldId="264"/>
        </pc:sldMkLst>
        <pc:spChg chg="del">
          <ac:chgData name="Sloan, Jonathan LTC" userId="b55b9a62-7ad6-43ea-8df1-928d32393756" providerId="ADAL" clId="{7C871D4F-B2D6-44EE-B81D-6627E9938F40}" dt="2021-08-14T20:25:36.500" v="1057" actId="478"/>
          <ac:spMkLst>
            <pc:docMk/>
            <pc:sldMk cId="3401961270" sldId="264"/>
            <ac:spMk id="3" creationId="{C6D95EE7-9A3F-4D8E-AC48-8B604CF09BBC}"/>
          </ac:spMkLst>
        </pc:spChg>
        <pc:spChg chg="del">
          <ac:chgData name="Sloan, Jonathan LTC" userId="b55b9a62-7ad6-43ea-8df1-928d32393756" providerId="ADAL" clId="{7C871D4F-B2D6-44EE-B81D-6627E9938F40}" dt="2021-08-14T20:25:39.108" v="1058" actId="478"/>
          <ac:spMkLst>
            <pc:docMk/>
            <pc:sldMk cId="3401961270" sldId="264"/>
            <ac:spMk id="11" creationId="{075F2AE2-510D-488E-90F7-2DFB971E1EAB}"/>
          </ac:spMkLst>
        </pc:spChg>
      </pc:sldChg>
      <pc:sldChg chg="modNotesTx">
        <pc:chgData name="Sloan, Jonathan LTC" userId="b55b9a62-7ad6-43ea-8df1-928d32393756" providerId="ADAL" clId="{7C871D4F-B2D6-44EE-B81D-6627E9938F40}" dt="2021-08-14T20:23:54.265" v="1056"/>
        <pc:sldMkLst>
          <pc:docMk/>
          <pc:sldMk cId="3665849110" sldId="266"/>
        </pc:sldMkLst>
      </pc:sldChg>
      <pc:sldChg chg="modSp mod modNotesTx">
        <pc:chgData name="Sloan, Jonathan LTC" userId="b55b9a62-7ad6-43ea-8df1-928d32393756" providerId="ADAL" clId="{7C871D4F-B2D6-44EE-B81D-6627E9938F40}" dt="2021-08-14T20:16:27.347" v="1052" actId="20577"/>
        <pc:sldMkLst>
          <pc:docMk/>
          <pc:sldMk cId="4243758166" sldId="269"/>
        </pc:sldMkLst>
        <pc:spChg chg="mod">
          <ac:chgData name="Sloan, Jonathan LTC" userId="b55b9a62-7ad6-43ea-8df1-928d32393756" providerId="ADAL" clId="{7C871D4F-B2D6-44EE-B81D-6627E9938F40}" dt="2021-08-14T20:13:43.899" v="848" actId="20577"/>
          <ac:spMkLst>
            <pc:docMk/>
            <pc:sldMk cId="4243758166" sldId="269"/>
            <ac:spMk id="2" creationId="{A6A1A371-EE09-46AD-AC4B-C77F6C7B9835}"/>
          </ac:spMkLst>
        </pc:spChg>
      </pc:sldChg>
      <pc:sldChg chg="modNotesTx">
        <pc:chgData name="Sloan, Jonathan LTC" userId="b55b9a62-7ad6-43ea-8df1-928d32393756" providerId="ADAL" clId="{7C871D4F-B2D6-44EE-B81D-6627E9938F40}" dt="2021-08-14T19:53:09.485" v="832" actId="20577"/>
        <pc:sldMkLst>
          <pc:docMk/>
          <pc:sldMk cId="367702812" sldId="270"/>
        </pc:sldMkLst>
      </pc:sldChg>
      <pc:sldChg chg="del">
        <pc:chgData name="Sloan, Jonathan LTC" userId="b55b9a62-7ad6-43ea-8df1-928d32393756" providerId="ADAL" clId="{7C871D4F-B2D6-44EE-B81D-6627E9938F40}" dt="2021-08-14T19:30:09.528" v="1" actId="2696"/>
        <pc:sldMkLst>
          <pc:docMk/>
          <pc:sldMk cId="3814916547" sldId="282"/>
        </pc:sldMkLst>
      </pc:sldChg>
      <pc:sldChg chg="addSp delSp modSp mod modNotesTx">
        <pc:chgData name="Sloan, Jonathan LTC" userId="b55b9a62-7ad6-43ea-8df1-928d32393756" providerId="ADAL" clId="{7C871D4F-B2D6-44EE-B81D-6627E9938F40}" dt="2021-08-14T19:40:59.034" v="137" actId="20577"/>
        <pc:sldMkLst>
          <pc:docMk/>
          <pc:sldMk cId="1394302265" sldId="284"/>
        </pc:sldMkLst>
        <pc:picChg chg="add mod">
          <ac:chgData name="Sloan, Jonathan LTC" userId="b55b9a62-7ad6-43ea-8df1-928d32393756" providerId="ADAL" clId="{7C871D4F-B2D6-44EE-B81D-6627E9938F40}" dt="2021-08-14T19:40:25.035" v="80" actId="1076"/>
          <ac:picMkLst>
            <pc:docMk/>
            <pc:sldMk cId="1394302265" sldId="284"/>
            <ac:picMk id="3" creationId="{4BAACC2A-EA84-4FAE-B3A1-72D46BB82D6C}"/>
          </ac:picMkLst>
        </pc:picChg>
        <pc:picChg chg="del">
          <ac:chgData name="Sloan, Jonathan LTC" userId="b55b9a62-7ad6-43ea-8df1-928d32393756" providerId="ADAL" clId="{7C871D4F-B2D6-44EE-B81D-6627E9938F40}" dt="2021-08-14T19:40:10.881" v="75" actId="478"/>
          <ac:picMkLst>
            <pc:docMk/>
            <pc:sldMk cId="1394302265" sldId="284"/>
            <ac:picMk id="12" creationId="{3DB9A118-2F64-4C29-8622-166AA67C9F9E}"/>
          </ac:picMkLst>
        </pc:picChg>
      </pc:sldChg>
      <pc:sldChg chg="del">
        <pc:chgData name="Sloan, Jonathan LTC" userId="b55b9a62-7ad6-43ea-8df1-928d32393756" providerId="ADAL" clId="{7C871D4F-B2D6-44EE-B81D-6627E9938F40}" dt="2021-08-14T19:50:26.562" v="692" actId="47"/>
        <pc:sldMkLst>
          <pc:docMk/>
          <pc:sldMk cId="3434749133" sldId="285"/>
        </pc:sldMkLst>
      </pc:sldChg>
      <pc:sldChg chg="modSp del mod">
        <pc:chgData name="Sloan, Jonathan LTC" userId="b55b9a62-7ad6-43ea-8df1-928d32393756" providerId="ADAL" clId="{7C871D4F-B2D6-44EE-B81D-6627E9938F40}" dt="2021-08-14T19:49:25.691" v="691" actId="2696"/>
        <pc:sldMkLst>
          <pc:docMk/>
          <pc:sldMk cId="547565994" sldId="286"/>
        </pc:sldMkLst>
        <pc:spChg chg="mod">
          <ac:chgData name="Sloan, Jonathan LTC" userId="b55b9a62-7ad6-43ea-8df1-928d32393756" providerId="ADAL" clId="{7C871D4F-B2D6-44EE-B81D-6627E9938F40}" dt="2021-08-14T19:49:00.009" v="690" actId="20577"/>
          <ac:spMkLst>
            <pc:docMk/>
            <pc:sldMk cId="547565994" sldId="286"/>
            <ac:spMk id="4" creationId="{64394781-17EE-45CB-AB88-137618B0C39A}"/>
          </ac:spMkLst>
        </pc:spChg>
      </pc:sldChg>
      <pc:sldChg chg="add">
        <pc:chgData name="Sloan, Jonathan LTC" userId="b55b9a62-7ad6-43ea-8df1-928d32393756" providerId="ADAL" clId="{7C871D4F-B2D6-44EE-B81D-6627E9938F40}" dt="2021-08-14T19:29:51.143" v="0"/>
        <pc:sldMkLst>
          <pc:docMk/>
          <pc:sldMk cId="1867938701" sldId="387"/>
        </pc:sldMkLst>
      </pc:sldChg>
      <pc:sldChg chg="add">
        <pc:chgData name="Sloan, Jonathan LTC" userId="b55b9a62-7ad6-43ea-8df1-928d32393756" providerId="ADAL" clId="{7C871D4F-B2D6-44EE-B81D-6627E9938F40}" dt="2021-08-14T19:29:51.143" v="0"/>
        <pc:sldMkLst>
          <pc:docMk/>
          <pc:sldMk cId="3564223566" sldId="388"/>
        </pc:sldMkLst>
      </pc:sldChg>
      <pc:sldChg chg="add">
        <pc:chgData name="Sloan, Jonathan LTC" userId="b55b9a62-7ad6-43ea-8df1-928d32393756" providerId="ADAL" clId="{7C871D4F-B2D6-44EE-B81D-6627E9938F40}" dt="2021-08-14T19:29:51.143" v="0"/>
        <pc:sldMkLst>
          <pc:docMk/>
          <pc:sldMk cId="229780576" sldId="389"/>
        </pc:sldMkLst>
      </pc:sldChg>
      <pc:sldChg chg="add">
        <pc:chgData name="Sloan, Jonathan LTC" userId="b55b9a62-7ad6-43ea-8df1-928d32393756" providerId="ADAL" clId="{7C871D4F-B2D6-44EE-B81D-6627E9938F40}" dt="2021-08-14T19:29:51.143" v="0"/>
        <pc:sldMkLst>
          <pc:docMk/>
          <pc:sldMk cId="3238662890" sldId="390"/>
        </pc:sldMkLst>
      </pc:sldChg>
      <pc:sldChg chg="add">
        <pc:chgData name="Sloan, Jonathan LTC" userId="b55b9a62-7ad6-43ea-8df1-928d32393756" providerId="ADAL" clId="{7C871D4F-B2D6-44EE-B81D-6627E9938F40}" dt="2021-08-14T19:29:51.143" v="0"/>
        <pc:sldMkLst>
          <pc:docMk/>
          <pc:sldMk cId="2138958323" sldId="399"/>
        </pc:sldMkLst>
      </pc:sldChg>
    </pc:docChg>
  </pc:docChgLst>
  <pc:docChgLst>
    <pc:chgData name="Shafer, Ethan H MAJ" userId="505e747c-87be-44c0-94c2-fc4c31a873c1" providerId="ADAL" clId="{2AE5B7D6-8885-4321-8713-B7B979161C9D}"/>
    <pc:docChg chg="undo custSel addSld delSld modSld sldOrd modMainMaster">
      <pc:chgData name="Shafer, Ethan H MAJ" userId="505e747c-87be-44c0-94c2-fc4c31a873c1" providerId="ADAL" clId="{2AE5B7D6-8885-4321-8713-B7B979161C9D}" dt="2024-07-13T04:14:12.882" v="965" actId="20577"/>
      <pc:docMkLst>
        <pc:docMk/>
      </pc:docMkLst>
      <pc:sldChg chg="addSp delSp modSp mod chgLayout">
        <pc:chgData name="Shafer, Ethan H MAJ" userId="505e747c-87be-44c0-94c2-fc4c31a873c1" providerId="ADAL" clId="{2AE5B7D6-8885-4321-8713-B7B979161C9D}" dt="2024-07-13T01:06:59.568" v="23" actId="6264"/>
        <pc:sldMkLst>
          <pc:docMk/>
          <pc:sldMk cId="2628425495" sldId="256"/>
        </pc:sldMkLst>
        <pc:spChg chg="mod ord">
          <ac:chgData name="Shafer, Ethan H MAJ" userId="505e747c-87be-44c0-94c2-fc4c31a873c1" providerId="ADAL" clId="{2AE5B7D6-8885-4321-8713-B7B979161C9D}" dt="2024-07-13T01:06:59.568" v="23" actId="6264"/>
          <ac:spMkLst>
            <pc:docMk/>
            <pc:sldMk cId="2628425495" sldId="256"/>
            <ac:spMk id="2" creationId="{E1EB8C0F-3C47-45E3-A069-4507E60C88A4}"/>
          </ac:spMkLst>
        </pc:spChg>
        <pc:spChg chg="mod ord">
          <ac:chgData name="Shafer, Ethan H MAJ" userId="505e747c-87be-44c0-94c2-fc4c31a873c1" providerId="ADAL" clId="{2AE5B7D6-8885-4321-8713-B7B979161C9D}" dt="2024-07-13T01:06:59.568" v="23" actId="6264"/>
          <ac:spMkLst>
            <pc:docMk/>
            <pc:sldMk cId="2628425495" sldId="256"/>
            <ac:spMk id="3" creationId="{F065C33D-7A08-4DFA-8997-D38B5B6085DA}"/>
          </ac:spMkLst>
        </pc:spChg>
        <pc:spChg chg="add del mod">
          <ac:chgData name="Shafer, Ethan H MAJ" userId="505e747c-87be-44c0-94c2-fc4c31a873c1" providerId="ADAL" clId="{2AE5B7D6-8885-4321-8713-B7B979161C9D}" dt="2024-07-13T01:06:59.568" v="23" actId="6264"/>
          <ac:spMkLst>
            <pc:docMk/>
            <pc:sldMk cId="2628425495" sldId="256"/>
            <ac:spMk id="4" creationId="{F4CB6D77-7D78-EBAD-0744-20F645AACD9C}"/>
          </ac:spMkLst>
        </pc:spChg>
        <pc:spChg chg="add del mod">
          <ac:chgData name="Shafer, Ethan H MAJ" userId="505e747c-87be-44c0-94c2-fc4c31a873c1" providerId="ADAL" clId="{2AE5B7D6-8885-4321-8713-B7B979161C9D}" dt="2024-07-13T01:06:59.568" v="23" actId="6264"/>
          <ac:spMkLst>
            <pc:docMk/>
            <pc:sldMk cId="2628425495" sldId="256"/>
            <ac:spMk id="5" creationId="{DF7278BC-68D1-BEAD-413A-FC50AE054C73}"/>
          </ac:spMkLst>
        </pc:spChg>
      </pc:sldChg>
      <pc:sldChg chg="addSp delSp modSp mod chgLayout">
        <pc:chgData name="Shafer, Ethan H MAJ" userId="505e747c-87be-44c0-94c2-fc4c31a873c1" providerId="ADAL" clId="{2AE5B7D6-8885-4321-8713-B7B979161C9D}" dt="2024-07-13T01:06:59.568" v="23" actId="6264"/>
        <pc:sldMkLst>
          <pc:docMk/>
          <pc:sldMk cId="2059293038" sldId="257"/>
        </pc:sldMkLst>
        <pc:spChg chg="add del mod">
          <ac:chgData name="Shafer, Ethan H MAJ" userId="505e747c-87be-44c0-94c2-fc4c31a873c1" providerId="ADAL" clId="{2AE5B7D6-8885-4321-8713-B7B979161C9D}" dt="2024-07-13T01:06:59.568" v="23" actId="6264"/>
          <ac:spMkLst>
            <pc:docMk/>
            <pc:sldMk cId="2059293038" sldId="257"/>
            <ac:spMk id="2" creationId="{955C0DA3-3FEB-CE8A-6DE8-F5552412B3B7}"/>
          </ac:spMkLst>
        </pc:spChg>
        <pc:spChg chg="add del mod">
          <ac:chgData name="Shafer, Ethan H MAJ" userId="505e747c-87be-44c0-94c2-fc4c31a873c1" providerId="ADAL" clId="{2AE5B7D6-8885-4321-8713-B7B979161C9D}" dt="2024-07-13T01:06:59.568" v="23" actId="6264"/>
          <ac:spMkLst>
            <pc:docMk/>
            <pc:sldMk cId="2059293038" sldId="257"/>
            <ac:spMk id="3" creationId="{26F2F36F-5849-AB7B-F31E-A350838305EB}"/>
          </ac:spMkLst>
        </pc:spChg>
        <pc:spChg chg="mod ord">
          <ac:chgData name="Shafer, Ethan H MAJ" userId="505e747c-87be-44c0-94c2-fc4c31a873c1" providerId="ADAL" clId="{2AE5B7D6-8885-4321-8713-B7B979161C9D}" dt="2024-07-13T01:06:59.568" v="23" actId="6264"/>
          <ac:spMkLst>
            <pc:docMk/>
            <pc:sldMk cId="2059293038" sldId="257"/>
            <ac:spMk id="4" creationId="{0A585789-8FCC-4B32-8DF9-0C5DA9943C30}"/>
          </ac:spMkLst>
        </pc:spChg>
        <pc:spChg chg="mod ord">
          <ac:chgData name="Shafer, Ethan H MAJ" userId="505e747c-87be-44c0-94c2-fc4c31a873c1" providerId="ADAL" clId="{2AE5B7D6-8885-4321-8713-B7B979161C9D}" dt="2024-07-13T01:06:59.568" v="23" actId="6264"/>
          <ac:spMkLst>
            <pc:docMk/>
            <pc:sldMk cId="2059293038" sldId="257"/>
            <ac:spMk id="5" creationId="{68714D67-14FF-4562-BABA-5618858A8BEF}"/>
          </ac:spMkLst>
        </pc:spChg>
        <pc:spChg chg="mod ord">
          <ac:chgData name="Shafer, Ethan H MAJ" userId="505e747c-87be-44c0-94c2-fc4c31a873c1" providerId="ADAL" clId="{2AE5B7D6-8885-4321-8713-B7B979161C9D}" dt="2024-07-13T01:06:59.568" v="23" actId="6264"/>
          <ac:spMkLst>
            <pc:docMk/>
            <pc:sldMk cId="2059293038" sldId="257"/>
            <ac:spMk id="6" creationId="{2BD89C8B-44FB-41F6-AFE2-C4D8E5E33A99}"/>
          </ac:spMkLst>
        </pc:spChg>
        <pc:spChg chg="mod ord">
          <ac:chgData name="Shafer, Ethan H MAJ" userId="505e747c-87be-44c0-94c2-fc4c31a873c1" providerId="ADAL" clId="{2AE5B7D6-8885-4321-8713-B7B979161C9D}" dt="2024-07-13T01:06:59.568" v="23" actId="6264"/>
          <ac:spMkLst>
            <pc:docMk/>
            <pc:sldMk cId="2059293038" sldId="257"/>
            <ac:spMk id="7" creationId="{D86EC994-4E5A-4B71-8738-99C72F3BDC1E}"/>
          </ac:spMkLst>
        </pc:spChg>
        <pc:spChg chg="mod ord">
          <ac:chgData name="Shafer, Ethan H MAJ" userId="505e747c-87be-44c0-94c2-fc4c31a873c1" providerId="ADAL" clId="{2AE5B7D6-8885-4321-8713-B7B979161C9D}" dt="2024-07-13T01:06:59.568" v="23" actId="6264"/>
          <ac:spMkLst>
            <pc:docMk/>
            <pc:sldMk cId="2059293038" sldId="257"/>
            <ac:spMk id="8" creationId="{1C7FC1A1-2859-4C38-8E3D-248BC39AD2B3}"/>
          </ac:spMkLst>
        </pc:spChg>
        <pc:spChg chg="add del mod">
          <ac:chgData name="Shafer, Ethan H MAJ" userId="505e747c-87be-44c0-94c2-fc4c31a873c1" providerId="ADAL" clId="{2AE5B7D6-8885-4321-8713-B7B979161C9D}" dt="2024-07-13T01:06:59.568" v="23" actId="6264"/>
          <ac:spMkLst>
            <pc:docMk/>
            <pc:sldMk cId="2059293038" sldId="257"/>
            <ac:spMk id="9" creationId="{D2412257-A4E4-BBDD-CEE6-49A88C476D55}"/>
          </ac:spMkLst>
        </pc:spChg>
        <pc:spChg chg="add del mod">
          <ac:chgData name="Shafer, Ethan H MAJ" userId="505e747c-87be-44c0-94c2-fc4c31a873c1" providerId="ADAL" clId="{2AE5B7D6-8885-4321-8713-B7B979161C9D}" dt="2024-07-13T01:06:59.568" v="23" actId="6264"/>
          <ac:spMkLst>
            <pc:docMk/>
            <pc:sldMk cId="2059293038" sldId="257"/>
            <ac:spMk id="11" creationId="{CCC9F8EB-6EFB-0F6D-01A8-CCD09DDA518E}"/>
          </ac:spMkLst>
        </pc:spChg>
        <pc:spChg chg="add del mod">
          <ac:chgData name="Shafer, Ethan H MAJ" userId="505e747c-87be-44c0-94c2-fc4c31a873c1" providerId="ADAL" clId="{2AE5B7D6-8885-4321-8713-B7B979161C9D}" dt="2024-07-13T01:06:59.568" v="23" actId="6264"/>
          <ac:spMkLst>
            <pc:docMk/>
            <pc:sldMk cId="2059293038" sldId="257"/>
            <ac:spMk id="12" creationId="{8064B762-5239-4983-1CBB-5AEFA1B0634F}"/>
          </ac:spMkLst>
        </pc:spChg>
        <pc:spChg chg="add del mod">
          <ac:chgData name="Shafer, Ethan H MAJ" userId="505e747c-87be-44c0-94c2-fc4c31a873c1" providerId="ADAL" clId="{2AE5B7D6-8885-4321-8713-B7B979161C9D}" dt="2024-07-13T01:06:59.568" v="23" actId="6264"/>
          <ac:spMkLst>
            <pc:docMk/>
            <pc:sldMk cId="2059293038" sldId="257"/>
            <ac:spMk id="13" creationId="{1F30E6E1-B4A5-6A98-61F7-1E080CFF3582}"/>
          </ac:spMkLst>
        </pc:spChg>
        <pc:picChg chg="mod ord">
          <ac:chgData name="Shafer, Ethan H MAJ" userId="505e747c-87be-44c0-94c2-fc4c31a873c1" providerId="ADAL" clId="{2AE5B7D6-8885-4321-8713-B7B979161C9D}" dt="2024-07-13T01:06:59.568" v="23" actId="6264"/>
          <ac:picMkLst>
            <pc:docMk/>
            <pc:sldMk cId="2059293038" sldId="257"/>
            <ac:picMk id="10" creationId="{A928F822-6E2F-4DCC-8B14-3B0BD2F0A9DC}"/>
          </ac:picMkLst>
        </pc:picChg>
      </pc:sldChg>
      <pc:sldChg chg="addSp delSp modSp mod chgLayout">
        <pc:chgData name="Shafer, Ethan H MAJ" userId="505e747c-87be-44c0-94c2-fc4c31a873c1" providerId="ADAL" clId="{2AE5B7D6-8885-4321-8713-B7B979161C9D}" dt="2024-07-13T01:08:43.283" v="120"/>
        <pc:sldMkLst>
          <pc:docMk/>
          <pc:sldMk cId="321356400" sldId="258"/>
        </pc:sldMkLst>
        <pc:spChg chg="mod ord">
          <ac:chgData name="Shafer, Ethan H MAJ" userId="505e747c-87be-44c0-94c2-fc4c31a873c1" providerId="ADAL" clId="{2AE5B7D6-8885-4321-8713-B7B979161C9D}" dt="2024-07-13T01:06:59.568" v="23" actId="6264"/>
          <ac:spMkLst>
            <pc:docMk/>
            <pc:sldMk cId="321356400" sldId="258"/>
            <ac:spMk id="2" creationId="{5A6A258F-25CF-49DA-9B0A-3F23D8F610F7}"/>
          </ac:spMkLst>
        </pc:spChg>
        <pc:spChg chg="add del mod">
          <ac:chgData name="Shafer, Ethan H MAJ" userId="505e747c-87be-44c0-94c2-fc4c31a873c1" providerId="ADAL" clId="{2AE5B7D6-8885-4321-8713-B7B979161C9D}" dt="2024-07-13T01:06:59.568" v="23" actId="6264"/>
          <ac:spMkLst>
            <pc:docMk/>
            <pc:sldMk cId="321356400" sldId="258"/>
            <ac:spMk id="3" creationId="{601DF72D-0922-C61D-05A2-F8DAB7293943}"/>
          </ac:spMkLst>
        </pc:spChg>
        <pc:spChg chg="mod ord">
          <ac:chgData name="Shafer, Ethan H MAJ" userId="505e747c-87be-44c0-94c2-fc4c31a873c1" providerId="ADAL" clId="{2AE5B7D6-8885-4321-8713-B7B979161C9D}" dt="2024-07-13T01:06:59.568" v="23" actId="6264"/>
          <ac:spMkLst>
            <pc:docMk/>
            <pc:sldMk cId="321356400" sldId="258"/>
            <ac:spMk id="4" creationId="{64394781-17EE-45CB-AB88-137618B0C39A}"/>
          </ac:spMkLst>
        </pc:spChg>
        <pc:spChg chg="mod ord">
          <ac:chgData name="Shafer, Ethan H MAJ" userId="505e747c-87be-44c0-94c2-fc4c31a873c1" providerId="ADAL" clId="{2AE5B7D6-8885-4321-8713-B7B979161C9D}" dt="2024-07-13T01:06:59.568" v="23" actId="6264"/>
          <ac:spMkLst>
            <pc:docMk/>
            <pc:sldMk cId="321356400" sldId="258"/>
            <ac:spMk id="5" creationId="{74373826-1C79-4B81-BD1A-875E350721C7}"/>
          </ac:spMkLst>
        </pc:spChg>
        <pc:spChg chg="mod ord">
          <ac:chgData name="Shafer, Ethan H MAJ" userId="505e747c-87be-44c0-94c2-fc4c31a873c1" providerId="ADAL" clId="{2AE5B7D6-8885-4321-8713-B7B979161C9D}" dt="2024-07-13T01:06:59.568" v="23" actId="6264"/>
          <ac:spMkLst>
            <pc:docMk/>
            <pc:sldMk cId="321356400" sldId="258"/>
            <ac:spMk id="6" creationId="{F45A29DF-D089-46AF-BCD0-C0850C85C44E}"/>
          </ac:spMkLst>
        </pc:spChg>
        <pc:spChg chg="mod ord">
          <ac:chgData name="Shafer, Ethan H MAJ" userId="505e747c-87be-44c0-94c2-fc4c31a873c1" providerId="ADAL" clId="{2AE5B7D6-8885-4321-8713-B7B979161C9D}" dt="2024-07-13T01:06:59.568" v="23" actId="6264"/>
          <ac:spMkLst>
            <pc:docMk/>
            <pc:sldMk cId="321356400" sldId="258"/>
            <ac:spMk id="7" creationId="{E5BD1A80-E237-41C5-BA51-11BD48C05CB3}"/>
          </ac:spMkLst>
        </pc:spChg>
        <pc:spChg chg="add del mod">
          <ac:chgData name="Shafer, Ethan H MAJ" userId="505e747c-87be-44c0-94c2-fc4c31a873c1" providerId="ADAL" clId="{2AE5B7D6-8885-4321-8713-B7B979161C9D}" dt="2024-07-13T01:06:59.568" v="23" actId="6264"/>
          <ac:spMkLst>
            <pc:docMk/>
            <pc:sldMk cId="321356400" sldId="258"/>
            <ac:spMk id="8" creationId="{25B30F94-1E99-65F9-62EF-30BAAE179172}"/>
          </ac:spMkLst>
        </pc:spChg>
        <pc:spChg chg="add del mod">
          <ac:chgData name="Shafer, Ethan H MAJ" userId="505e747c-87be-44c0-94c2-fc4c31a873c1" providerId="ADAL" clId="{2AE5B7D6-8885-4321-8713-B7B979161C9D}" dt="2024-07-13T01:06:59.568" v="23" actId="6264"/>
          <ac:spMkLst>
            <pc:docMk/>
            <pc:sldMk cId="321356400" sldId="258"/>
            <ac:spMk id="9" creationId="{B6424251-073C-7622-D67E-621242DD77CB}"/>
          </ac:spMkLst>
        </pc:spChg>
        <pc:spChg chg="add del mod">
          <ac:chgData name="Shafer, Ethan H MAJ" userId="505e747c-87be-44c0-94c2-fc4c31a873c1" providerId="ADAL" clId="{2AE5B7D6-8885-4321-8713-B7B979161C9D}" dt="2024-07-13T01:06:59.568" v="23" actId="6264"/>
          <ac:spMkLst>
            <pc:docMk/>
            <pc:sldMk cId="321356400" sldId="258"/>
            <ac:spMk id="10" creationId="{5E5CDA77-F983-087A-771A-2C5ECF163D03}"/>
          </ac:spMkLst>
        </pc:spChg>
        <pc:spChg chg="add del mod">
          <ac:chgData name="Shafer, Ethan H MAJ" userId="505e747c-87be-44c0-94c2-fc4c31a873c1" providerId="ADAL" clId="{2AE5B7D6-8885-4321-8713-B7B979161C9D}" dt="2024-07-13T01:06:59.568" v="23" actId="6264"/>
          <ac:spMkLst>
            <pc:docMk/>
            <pc:sldMk cId="321356400" sldId="258"/>
            <ac:spMk id="12" creationId="{C0966E36-E48F-4B64-7D3A-176D6B19FA0C}"/>
          </ac:spMkLst>
        </pc:spChg>
        <pc:spChg chg="add del mod ord">
          <ac:chgData name="Shafer, Ethan H MAJ" userId="505e747c-87be-44c0-94c2-fc4c31a873c1" providerId="ADAL" clId="{2AE5B7D6-8885-4321-8713-B7B979161C9D}" dt="2024-07-13T01:08:43.283" v="120"/>
          <ac:spMkLst>
            <pc:docMk/>
            <pc:sldMk cId="321356400" sldId="258"/>
            <ac:spMk id="13" creationId="{7563ECFE-C0DA-00F0-8C76-028683E9E06F}"/>
          </ac:spMkLst>
        </pc:spChg>
        <pc:picChg chg="del">
          <ac:chgData name="Shafer, Ethan H MAJ" userId="505e747c-87be-44c0-94c2-fc4c31a873c1" providerId="ADAL" clId="{2AE5B7D6-8885-4321-8713-B7B979161C9D}" dt="2024-07-13T01:08:42.498" v="119" actId="21"/>
          <ac:picMkLst>
            <pc:docMk/>
            <pc:sldMk cId="321356400" sldId="258"/>
            <ac:picMk id="11" creationId="{7B4127D0-5B16-4285-B8D0-25A291132ABB}"/>
          </ac:picMkLst>
        </pc:picChg>
        <pc:picChg chg="add mod">
          <ac:chgData name="Shafer, Ethan H MAJ" userId="505e747c-87be-44c0-94c2-fc4c31a873c1" providerId="ADAL" clId="{2AE5B7D6-8885-4321-8713-B7B979161C9D}" dt="2024-07-13T01:08:43.283" v="120"/>
          <ac:picMkLst>
            <pc:docMk/>
            <pc:sldMk cId="321356400" sldId="258"/>
            <ac:picMk id="14" creationId="{7B4127D0-5B16-4285-B8D0-25A291132ABB}"/>
          </ac:picMkLst>
        </pc:picChg>
      </pc:sldChg>
      <pc:sldChg chg="addSp delSp modSp mod chgLayout">
        <pc:chgData name="Shafer, Ethan H MAJ" userId="505e747c-87be-44c0-94c2-fc4c31a873c1" providerId="ADAL" clId="{2AE5B7D6-8885-4321-8713-B7B979161C9D}" dt="2024-07-13T01:06:59.610" v="25" actId="27636"/>
        <pc:sldMkLst>
          <pc:docMk/>
          <pc:sldMk cId="767525549" sldId="259"/>
        </pc:sldMkLst>
        <pc:spChg chg="mod ord">
          <ac:chgData name="Shafer, Ethan H MAJ" userId="505e747c-87be-44c0-94c2-fc4c31a873c1" providerId="ADAL" clId="{2AE5B7D6-8885-4321-8713-B7B979161C9D}" dt="2024-07-13T01:06:59.568" v="23" actId="6264"/>
          <ac:spMkLst>
            <pc:docMk/>
            <pc:sldMk cId="767525549" sldId="259"/>
            <ac:spMk id="2" creationId="{E1695600-6A53-4457-AA94-D104DFA42EEE}"/>
          </ac:spMkLst>
        </pc:spChg>
        <pc:spChg chg="mod ord">
          <ac:chgData name="Shafer, Ethan H MAJ" userId="505e747c-87be-44c0-94c2-fc4c31a873c1" providerId="ADAL" clId="{2AE5B7D6-8885-4321-8713-B7B979161C9D}" dt="2024-07-13T01:06:59.610" v="25" actId="27636"/>
          <ac:spMkLst>
            <pc:docMk/>
            <pc:sldMk cId="767525549" sldId="259"/>
            <ac:spMk id="3" creationId="{791AF313-4135-491E-8BC4-C0436F32454C}"/>
          </ac:spMkLst>
        </pc:spChg>
        <pc:spChg chg="add del mod">
          <ac:chgData name="Shafer, Ethan H MAJ" userId="505e747c-87be-44c0-94c2-fc4c31a873c1" providerId="ADAL" clId="{2AE5B7D6-8885-4321-8713-B7B979161C9D}" dt="2024-07-13T01:06:59.568" v="23" actId="6264"/>
          <ac:spMkLst>
            <pc:docMk/>
            <pc:sldMk cId="767525549" sldId="259"/>
            <ac:spMk id="4" creationId="{4B54124F-567F-D335-B5AE-DBA5A7220571}"/>
          </ac:spMkLst>
        </pc:spChg>
        <pc:spChg chg="mod ord">
          <ac:chgData name="Shafer, Ethan H MAJ" userId="505e747c-87be-44c0-94c2-fc4c31a873c1" providerId="ADAL" clId="{2AE5B7D6-8885-4321-8713-B7B979161C9D}" dt="2024-07-13T01:06:59.568" v="23" actId="6264"/>
          <ac:spMkLst>
            <pc:docMk/>
            <pc:sldMk cId="767525549" sldId="259"/>
            <ac:spMk id="5" creationId="{A83ABB4C-4691-49EF-9E25-A65BD5F89D2C}"/>
          </ac:spMkLst>
        </pc:spChg>
        <pc:spChg chg="mod ord">
          <ac:chgData name="Shafer, Ethan H MAJ" userId="505e747c-87be-44c0-94c2-fc4c31a873c1" providerId="ADAL" clId="{2AE5B7D6-8885-4321-8713-B7B979161C9D}" dt="2024-07-13T01:06:59.568" v="23" actId="6264"/>
          <ac:spMkLst>
            <pc:docMk/>
            <pc:sldMk cId="767525549" sldId="259"/>
            <ac:spMk id="6" creationId="{911CD544-607C-44C9-8610-B6F94A1E368E}"/>
          </ac:spMkLst>
        </pc:spChg>
        <pc:spChg chg="mod ord">
          <ac:chgData name="Shafer, Ethan H MAJ" userId="505e747c-87be-44c0-94c2-fc4c31a873c1" providerId="ADAL" clId="{2AE5B7D6-8885-4321-8713-B7B979161C9D}" dt="2024-07-13T01:06:59.568" v="23" actId="6264"/>
          <ac:spMkLst>
            <pc:docMk/>
            <pc:sldMk cId="767525549" sldId="259"/>
            <ac:spMk id="7" creationId="{9CC85813-BAB8-4C9D-B680-ED48C9C8689C}"/>
          </ac:spMkLst>
        </pc:spChg>
        <pc:spChg chg="add del mod">
          <ac:chgData name="Shafer, Ethan H MAJ" userId="505e747c-87be-44c0-94c2-fc4c31a873c1" providerId="ADAL" clId="{2AE5B7D6-8885-4321-8713-B7B979161C9D}" dt="2024-07-13T01:06:59.568" v="23" actId="6264"/>
          <ac:spMkLst>
            <pc:docMk/>
            <pc:sldMk cId="767525549" sldId="259"/>
            <ac:spMk id="8" creationId="{57FC106E-7D55-33EA-1104-2588FE96719E}"/>
          </ac:spMkLst>
        </pc:spChg>
        <pc:spChg chg="add del mod">
          <ac:chgData name="Shafer, Ethan H MAJ" userId="505e747c-87be-44c0-94c2-fc4c31a873c1" providerId="ADAL" clId="{2AE5B7D6-8885-4321-8713-B7B979161C9D}" dt="2024-07-13T01:06:59.568" v="23" actId="6264"/>
          <ac:spMkLst>
            <pc:docMk/>
            <pc:sldMk cId="767525549" sldId="259"/>
            <ac:spMk id="10" creationId="{59447905-4B6A-E115-AE21-6DCB05EC2CEC}"/>
          </ac:spMkLst>
        </pc:spChg>
        <pc:spChg chg="add del mod">
          <ac:chgData name="Shafer, Ethan H MAJ" userId="505e747c-87be-44c0-94c2-fc4c31a873c1" providerId="ADAL" clId="{2AE5B7D6-8885-4321-8713-B7B979161C9D}" dt="2024-07-13T01:06:59.568" v="23" actId="6264"/>
          <ac:spMkLst>
            <pc:docMk/>
            <pc:sldMk cId="767525549" sldId="259"/>
            <ac:spMk id="11" creationId="{B425AC41-AE0A-EF67-32EC-62B299B25D0D}"/>
          </ac:spMkLst>
        </pc:spChg>
        <pc:spChg chg="add del mod">
          <ac:chgData name="Shafer, Ethan H MAJ" userId="505e747c-87be-44c0-94c2-fc4c31a873c1" providerId="ADAL" clId="{2AE5B7D6-8885-4321-8713-B7B979161C9D}" dt="2024-07-13T01:06:59.568" v="23" actId="6264"/>
          <ac:spMkLst>
            <pc:docMk/>
            <pc:sldMk cId="767525549" sldId="259"/>
            <ac:spMk id="12" creationId="{41A9424F-88B1-A906-73D5-1F71108FCDCB}"/>
          </ac:spMkLst>
        </pc:spChg>
        <pc:spChg chg="add mod ord">
          <ac:chgData name="Shafer, Ethan H MAJ" userId="505e747c-87be-44c0-94c2-fc4c31a873c1" providerId="ADAL" clId="{2AE5B7D6-8885-4321-8713-B7B979161C9D}" dt="2024-07-13T01:06:59.610" v="24" actId="27636"/>
          <ac:spMkLst>
            <pc:docMk/>
            <pc:sldMk cId="767525549" sldId="259"/>
            <ac:spMk id="13" creationId="{9A3553F8-88C5-F799-85E9-A53F1991ACA6}"/>
          </ac:spMkLst>
        </pc:spChg>
      </pc:sldChg>
      <pc:sldChg chg="addSp delSp modSp del mod chgLayout">
        <pc:chgData name="Shafer, Ethan H MAJ" userId="505e747c-87be-44c0-94c2-fc4c31a873c1" providerId="ADAL" clId="{2AE5B7D6-8885-4321-8713-B7B979161C9D}" dt="2024-07-13T01:07:17.530" v="29" actId="47"/>
        <pc:sldMkLst>
          <pc:docMk/>
          <pc:sldMk cId="576517901" sldId="260"/>
        </pc:sldMkLst>
        <pc:spChg chg="mod ord">
          <ac:chgData name="Shafer, Ethan H MAJ" userId="505e747c-87be-44c0-94c2-fc4c31a873c1" providerId="ADAL" clId="{2AE5B7D6-8885-4321-8713-B7B979161C9D}" dt="2024-07-13T01:06:59.568" v="23" actId="6264"/>
          <ac:spMkLst>
            <pc:docMk/>
            <pc:sldMk cId="576517901" sldId="260"/>
            <ac:spMk id="2" creationId="{96F08EEC-1D84-4181-99BA-44FB91A7CFF5}"/>
          </ac:spMkLst>
        </pc:spChg>
        <pc:spChg chg="mod ord">
          <ac:chgData name="Shafer, Ethan H MAJ" userId="505e747c-87be-44c0-94c2-fc4c31a873c1" providerId="ADAL" clId="{2AE5B7D6-8885-4321-8713-B7B979161C9D}" dt="2024-07-13T01:06:59.568" v="23" actId="6264"/>
          <ac:spMkLst>
            <pc:docMk/>
            <pc:sldMk cId="576517901" sldId="260"/>
            <ac:spMk id="3" creationId="{C1EB6477-5696-409C-9325-E06FBA5D3047}"/>
          </ac:spMkLst>
        </pc:spChg>
        <pc:spChg chg="mod ord">
          <ac:chgData name="Shafer, Ethan H MAJ" userId="505e747c-87be-44c0-94c2-fc4c31a873c1" providerId="ADAL" clId="{2AE5B7D6-8885-4321-8713-B7B979161C9D}" dt="2024-07-13T01:06:59.568" v="23" actId="6264"/>
          <ac:spMkLst>
            <pc:docMk/>
            <pc:sldMk cId="576517901" sldId="260"/>
            <ac:spMk id="4" creationId="{9337B124-6DC3-4606-8E06-33C7567D406C}"/>
          </ac:spMkLst>
        </pc:spChg>
        <pc:spChg chg="mod ord">
          <ac:chgData name="Shafer, Ethan H MAJ" userId="505e747c-87be-44c0-94c2-fc4c31a873c1" providerId="ADAL" clId="{2AE5B7D6-8885-4321-8713-B7B979161C9D}" dt="2024-07-13T01:06:59.568" v="23" actId="6264"/>
          <ac:spMkLst>
            <pc:docMk/>
            <pc:sldMk cId="576517901" sldId="260"/>
            <ac:spMk id="5" creationId="{B5B5FC73-05D6-4DCE-A604-510DC485052D}"/>
          </ac:spMkLst>
        </pc:spChg>
        <pc:spChg chg="mod ord">
          <ac:chgData name="Shafer, Ethan H MAJ" userId="505e747c-87be-44c0-94c2-fc4c31a873c1" providerId="ADAL" clId="{2AE5B7D6-8885-4321-8713-B7B979161C9D}" dt="2024-07-13T01:06:59.568" v="23" actId="6264"/>
          <ac:spMkLst>
            <pc:docMk/>
            <pc:sldMk cId="576517901" sldId="260"/>
            <ac:spMk id="6" creationId="{1A182168-DEDB-456B-ADCD-EB15099D600B}"/>
          </ac:spMkLst>
        </pc:spChg>
        <pc:spChg chg="add del mod">
          <ac:chgData name="Shafer, Ethan H MAJ" userId="505e747c-87be-44c0-94c2-fc4c31a873c1" providerId="ADAL" clId="{2AE5B7D6-8885-4321-8713-B7B979161C9D}" dt="2024-07-13T01:06:59.568" v="23" actId="6264"/>
          <ac:spMkLst>
            <pc:docMk/>
            <pc:sldMk cId="576517901" sldId="260"/>
            <ac:spMk id="7" creationId="{5335C782-02B9-C87E-9FB9-CEEC000B0362}"/>
          </ac:spMkLst>
        </pc:spChg>
        <pc:spChg chg="del">
          <ac:chgData name="Shafer, Ethan H MAJ" userId="505e747c-87be-44c0-94c2-fc4c31a873c1" providerId="ADAL" clId="{2AE5B7D6-8885-4321-8713-B7B979161C9D}" dt="2024-07-13T01:07:11.061" v="27" actId="478"/>
          <ac:spMkLst>
            <pc:docMk/>
            <pc:sldMk cId="576517901" sldId="260"/>
            <ac:spMk id="8" creationId="{12054337-1902-4724-A812-FB04EE2FA864}"/>
          </ac:spMkLst>
        </pc:spChg>
        <pc:spChg chg="add del mod">
          <ac:chgData name="Shafer, Ethan H MAJ" userId="505e747c-87be-44c0-94c2-fc4c31a873c1" providerId="ADAL" clId="{2AE5B7D6-8885-4321-8713-B7B979161C9D}" dt="2024-07-13T01:06:59.568" v="23" actId="6264"/>
          <ac:spMkLst>
            <pc:docMk/>
            <pc:sldMk cId="576517901" sldId="260"/>
            <ac:spMk id="9" creationId="{A29D0199-B705-C82D-4096-696DCE0A4895}"/>
          </ac:spMkLst>
        </pc:spChg>
        <pc:spChg chg="add del mod">
          <ac:chgData name="Shafer, Ethan H MAJ" userId="505e747c-87be-44c0-94c2-fc4c31a873c1" providerId="ADAL" clId="{2AE5B7D6-8885-4321-8713-B7B979161C9D}" dt="2024-07-13T01:06:59.568" v="23" actId="6264"/>
          <ac:spMkLst>
            <pc:docMk/>
            <pc:sldMk cId="576517901" sldId="260"/>
            <ac:spMk id="10" creationId="{C61C8898-4CBB-F00C-3686-CBFBD6DB275F}"/>
          </ac:spMkLst>
        </pc:spChg>
        <pc:spChg chg="add del mod">
          <ac:chgData name="Shafer, Ethan H MAJ" userId="505e747c-87be-44c0-94c2-fc4c31a873c1" providerId="ADAL" clId="{2AE5B7D6-8885-4321-8713-B7B979161C9D}" dt="2024-07-13T01:06:59.568" v="23" actId="6264"/>
          <ac:spMkLst>
            <pc:docMk/>
            <pc:sldMk cId="576517901" sldId="260"/>
            <ac:spMk id="11" creationId="{4BC374CD-9F90-CB83-AD89-AFE6FD99BA81}"/>
          </ac:spMkLst>
        </pc:spChg>
        <pc:spChg chg="add del mod">
          <ac:chgData name="Shafer, Ethan H MAJ" userId="505e747c-87be-44c0-94c2-fc4c31a873c1" providerId="ADAL" clId="{2AE5B7D6-8885-4321-8713-B7B979161C9D}" dt="2024-07-13T01:06:59.568" v="23" actId="6264"/>
          <ac:spMkLst>
            <pc:docMk/>
            <pc:sldMk cId="576517901" sldId="260"/>
            <ac:spMk id="12" creationId="{B8AA471A-62D7-5166-362C-2391E4963A86}"/>
          </ac:spMkLst>
        </pc:spChg>
        <pc:picChg chg="mod">
          <ac:chgData name="Shafer, Ethan H MAJ" userId="505e747c-87be-44c0-94c2-fc4c31a873c1" providerId="ADAL" clId="{2AE5B7D6-8885-4321-8713-B7B979161C9D}" dt="2024-07-13T01:07:13.006" v="28" actId="1076"/>
          <ac:picMkLst>
            <pc:docMk/>
            <pc:sldMk cId="576517901" sldId="260"/>
            <ac:picMk id="1026" creationId="{7BE370D0-D889-4B5F-BABE-760561585FD1}"/>
          </ac:picMkLst>
        </pc:picChg>
      </pc:sldChg>
      <pc:sldChg chg="addSp delSp modSp mod ord chgLayout">
        <pc:chgData name="Shafer, Ethan H MAJ" userId="505e747c-87be-44c0-94c2-fc4c31a873c1" providerId="ADAL" clId="{2AE5B7D6-8885-4321-8713-B7B979161C9D}" dt="2024-07-13T04:07:00.894" v="626"/>
        <pc:sldMkLst>
          <pc:docMk/>
          <pc:sldMk cId="1994102514" sldId="261"/>
        </pc:sldMkLst>
        <pc:spChg chg="mod ord">
          <ac:chgData name="Shafer, Ethan H MAJ" userId="505e747c-87be-44c0-94c2-fc4c31a873c1" providerId="ADAL" clId="{2AE5B7D6-8885-4321-8713-B7B979161C9D}" dt="2024-07-13T01:06:59.568" v="23" actId="6264"/>
          <ac:spMkLst>
            <pc:docMk/>
            <pc:sldMk cId="1994102514" sldId="261"/>
            <ac:spMk id="2" creationId="{E7F95958-E55A-42B5-9950-AC1B225DB5AF}"/>
          </ac:spMkLst>
        </pc:spChg>
        <pc:spChg chg="add del mod">
          <ac:chgData name="Shafer, Ethan H MAJ" userId="505e747c-87be-44c0-94c2-fc4c31a873c1" providerId="ADAL" clId="{2AE5B7D6-8885-4321-8713-B7B979161C9D}" dt="2024-07-13T01:06:59.568" v="23" actId="6264"/>
          <ac:spMkLst>
            <pc:docMk/>
            <pc:sldMk cId="1994102514" sldId="261"/>
            <ac:spMk id="3" creationId="{D8471422-9153-AA14-557F-BF54AFB8E196}"/>
          </ac:spMkLst>
        </pc:spChg>
        <pc:spChg chg="add del mod">
          <ac:chgData name="Shafer, Ethan H MAJ" userId="505e747c-87be-44c0-94c2-fc4c31a873c1" providerId="ADAL" clId="{2AE5B7D6-8885-4321-8713-B7B979161C9D}" dt="2024-07-13T01:06:59.568" v="23" actId="6264"/>
          <ac:spMkLst>
            <pc:docMk/>
            <pc:sldMk cId="1994102514" sldId="261"/>
            <ac:spMk id="4" creationId="{310C4AFB-1732-D01E-5501-643C28FB28B7}"/>
          </ac:spMkLst>
        </pc:spChg>
        <pc:spChg chg="mod ord">
          <ac:chgData name="Shafer, Ethan H MAJ" userId="505e747c-87be-44c0-94c2-fc4c31a873c1" providerId="ADAL" clId="{2AE5B7D6-8885-4321-8713-B7B979161C9D}" dt="2024-07-13T01:06:59.568" v="23" actId="6264"/>
          <ac:spMkLst>
            <pc:docMk/>
            <pc:sldMk cId="1994102514" sldId="261"/>
            <ac:spMk id="5" creationId="{C8F680BE-9AA2-48A6-A552-3F51D00862DE}"/>
          </ac:spMkLst>
        </pc:spChg>
        <pc:spChg chg="mod ord">
          <ac:chgData name="Shafer, Ethan H MAJ" userId="505e747c-87be-44c0-94c2-fc4c31a873c1" providerId="ADAL" clId="{2AE5B7D6-8885-4321-8713-B7B979161C9D}" dt="2024-07-13T01:06:59.568" v="23" actId="6264"/>
          <ac:spMkLst>
            <pc:docMk/>
            <pc:sldMk cId="1994102514" sldId="261"/>
            <ac:spMk id="6" creationId="{6B7C72E4-8737-4ADB-B402-25C1934F2EBD}"/>
          </ac:spMkLst>
        </pc:spChg>
        <pc:spChg chg="mod ord">
          <ac:chgData name="Shafer, Ethan H MAJ" userId="505e747c-87be-44c0-94c2-fc4c31a873c1" providerId="ADAL" clId="{2AE5B7D6-8885-4321-8713-B7B979161C9D}" dt="2024-07-13T01:06:59.568" v="23" actId="6264"/>
          <ac:spMkLst>
            <pc:docMk/>
            <pc:sldMk cId="1994102514" sldId="261"/>
            <ac:spMk id="7" creationId="{3CEB14AC-7923-4538-92BF-A31C6DFFAC5F}"/>
          </ac:spMkLst>
        </pc:spChg>
        <pc:spChg chg="add del mod">
          <ac:chgData name="Shafer, Ethan H MAJ" userId="505e747c-87be-44c0-94c2-fc4c31a873c1" providerId="ADAL" clId="{2AE5B7D6-8885-4321-8713-B7B979161C9D}" dt="2024-07-13T01:06:59.568" v="23" actId="6264"/>
          <ac:spMkLst>
            <pc:docMk/>
            <pc:sldMk cId="1994102514" sldId="261"/>
            <ac:spMk id="8" creationId="{6D101D07-704D-C5DF-6204-951CFA60652D}"/>
          </ac:spMkLst>
        </pc:spChg>
        <pc:spChg chg="add del mod">
          <ac:chgData name="Shafer, Ethan H MAJ" userId="505e747c-87be-44c0-94c2-fc4c31a873c1" providerId="ADAL" clId="{2AE5B7D6-8885-4321-8713-B7B979161C9D}" dt="2024-07-13T01:06:59.568" v="23" actId="6264"/>
          <ac:spMkLst>
            <pc:docMk/>
            <pc:sldMk cId="1994102514" sldId="261"/>
            <ac:spMk id="9" creationId="{2FE21C6E-1D80-F968-0CE9-A507DA8ED23F}"/>
          </ac:spMkLst>
        </pc:spChg>
        <pc:spChg chg="add mod ord">
          <ac:chgData name="Shafer, Ethan H MAJ" userId="505e747c-87be-44c0-94c2-fc4c31a873c1" providerId="ADAL" clId="{2AE5B7D6-8885-4321-8713-B7B979161C9D}" dt="2024-07-13T01:06:59.568" v="23" actId="6264"/>
          <ac:spMkLst>
            <pc:docMk/>
            <pc:sldMk cId="1994102514" sldId="261"/>
            <ac:spMk id="10" creationId="{EADC3509-BA9B-8C45-166D-49A9C0961797}"/>
          </ac:spMkLst>
        </pc:spChg>
        <pc:spChg chg="add mod ord">
          <ac:chgData name="Shafer, Ethan H MAJ" userId="505e747c-87be-44c0-94c2-fc4c31a873c1" providerId="ADAL" clId="{2AE5B7D6-8885-4321-8713-B7B979161C9D}" dt="2024-07-13T01:06:59.568" v="23" actId="6264"/>
          <ac:spMkLst>
            <pc:docMk/>
            <pc:sldMk cId="1994102514" sldId="261"/>
            <ac:spMk id="11" creationId="{C5478C0B-1FA0-D938-8DD5-98707FAAD388}"/>
          </ac:spMkLst>
        </pc:spChg>
      </pc:sldChg>
      <pc:sldChg chg="addSp delSp modSp mod chgLayout">
        <pc:chgData name="Shafer, Ethan H MAJ" userId="505e747c-87be-44c0-94c2-fc4c31a873c1" providerId="ADAL" clId="{2AE5B7D6-8885-4321-8713-B7B979161C9D}" dt="2024-07-13T01:06:59.568" v="23" actId="6264"/>
        <pc:sldMkLst>
          <pc:docMk/>
          <pc:sldMk cId="1317242666" sldId="262"/>
        </pc:sldMkLst>
        <pc:spChg chg="mod ord">
          <ac:chgData name="Shafer, Ethan H MAJ" userId="505e747c-87be-44c0-94c2-fc4c31a873c1" providerId="ADAL" clId="{2AE5B7D6-8885-4321-8713-B7B979161C9D}" dt="2024-07-13T01:06:59.568" v="23" actId="6264"/>
          <ac:spMkLst>
            <pc:docMk/>
            <pc:sldMk cId="1317242666" sldId="262"/>
            <ac:spMk id="2" creationId="{F5A3C6BA-B7DB-40F3-A3A9-947178F6B498}"/>
          </ac:spMkLst>
        </pc:spChg>
        <pc:spChg chg="mod ord">
          <ac:chgData name="Shafer, Ethan H MAJ" userId="505e747c-87be-44c0-94c2-fc4c31a873c1" providerId="ADAL" clId="{2AE5B7D6-8885-4321-8713-B7B979161C9D}" dt="2024-07-13T01:06:59.568" v="23" actId="6264"/>
          <ac:spMkLst>
            <pc:docMk/>
            <pc:sldMk cId="1317242666" sldId="262"/>
            <ac:spMk id="3" creationId="{68B7C5C9-C05C-407F-A9C2-C46C7D34B7E4}"/>
          </ac:spMkLst>
        </pc:spChg>
        <pc:spChg chg="mod ord">
          <ac:chgData name="Shafer, Ethan H MAJ" userId="505e747c-87be-44c0-94c2-fc4c31a873c1" providerId="ADAL" clId="{2AE5B7D6-8885-4321-8713-B7B979161C9D}" dt="2024-07-13T01:06:59.568" v="23" actId="6264"/>
          <ac:spMkLst>
            <pc:docMk/>
            <pc:sldMk cId="1317242666" sldId="262"/>
            <ac:spMk id="4" creationId="{9C18BA52-B322-4FF1-8565-450EF430CAA9}"/>
          </ac:spMkLst>
        </pc:spChg>
        <pc:spChg chg="mod ord">
          <ac:chgData name="Shafer, Ethan H MAJ" userId="505e747c-87be-44c0-94c2-fc4c31a873c1" providerId="ADAL" clId="{2AE5B7D6-8885-4321-8713-B7B979161C9D}" dt="2024-07-13T01:06:59.568" v="23" actId="6264"/>
          <ac:spMkLst>
            <pc:docMk/>
            <pc:sldMk cId="1317242666" sldId="262"/>
            <ac:spMk id="5" creationId="{1A3363DD-7333-48BD-99C2-B8A55D74737B}"/>
          </ac:spMkLst>
        </pc:spChg>
        <pc:spChg chg="mod ord">
          <ac:chgData name="Shafer, Ethan H MAJ" userId="505e747c-87be-44c0-94c2-fc4c31a873c1" providerId="ADAL" clId="{2AE5B7D6-8885-4321-8713-B7B979161C9D}" dt="2024-07-13T01:06:59.568" v="23" actId="6264"/>
          <ac:spMkLst>
            <pc:docMk/>
            <pc:sldMk cId="1317242666" sldId="262"/>
            <ac:spMk id="6" creationId="{2202941C-3A73-476C-A3EC-0EC44BD5322B}"/>
          </ac:spMkLst>
        </pc:spChg>
        <pc:spChg chg="mod ord">
          <ac:chgData name="Shafer, Ethan H MAJ" userId="505e747c-87be-44c0-94c2-fc4c31a873c1" providerId="ADAL" clId="{2AE5B7D6-8885-4321-8713-B7B979161C9D}" dt="2024-07-13T01:06:59.568" v="23" actId="6264"/>
          <ac:spMkLst>
            <pc:docMk/>
            <pc:sldMk cId="1317242666" sldId="262"/>
            <ac:spMk id="7" creationId="{BD562E09-B918-4BDC-901F-1F2AC6673FC1}"/>
          </ac:spMkLst>
        </pc:spChg>
        <pc:spChg chg="add del mod">
          <ac:chgData name="Shafer, Ethan H MAJ" userId="505e747c-87be-44c0-94c2-fc4c31a873c1" providerId="ADAL" clId="{2AE5B7D6-8885-4321-8713-B7B979161C9D}" dt="2024-07-13T01:06:59.568" v="23" actId="6264"/>
          <ac:spMkLst>
            <pc:docMk/>
            <pc:sldMk cId="1317242666" sldId="262"/>
            <ac:spMk id="8" creationId="{563E1D59-FBF8-5D1C-5B6D-F40971130499}"/>
          </ac:spMkLst>
        </pc:spChg>
        <pc:spChg chg="add del mod">
          <ac:chgData name="Shafer, Ethan H MAJ" userId="505e747c-87be-44c0-94c2-fc4c31a873c1" providerId="ADAL" clId="{2AE5B7D6-8885-4321-8713-B7B979161C9D}" dt="2024-07-13T01:06:59.568" v="23" actId="6264"/>
          <ac:spMkLst>
            <pc:docMk/>
            <pc:sldMk cId="1317242666" sldId="262"/>
            <ac:spMk id="9" creationId="{72CC8064-D2C6-CBA1-8F16-7AE918F23C7B}"/>
          </ac:spMkLst>
        </pc:spChg>
        <pc:spChg chg="add del mod">
          <ac:chgData name="Shafer, Ethan H MAJ" userId="505e747c-87be-44c0-94c2-fc4c31a873c1" providerId="ADAL" clId="{2AE5B7D6-8885-4321-8713-B7B979161C9D}" dt="2024-07-13T01:06:59.568" v="23" actId="6264"/>
          <ac:spMkLst>
            <pc:docMk/>
            <pc:sldMk cId="1317242666" sldId="262"/>
            <ac:spMk id="10" creationId="{26058AC4-CCF1-AD9C-89BB-4495D54963E6}"/>
          </ac:spMkLst>
        </pc:spChg>
        <pc:spChg chg="add del mod">
          <ac:chgData name="Shafer, Ethan H MAJ" userId="505e747c-87be-44c0-94c2-fc4c31a873c1" providerId="ADAL" clId="{2AE5B7D6-8885-4321-8713-B7B979161C9D}" dt="2024-07-13T01:06:59.568" v="23" actId="6264"/>
          <ac:spMkLst>
            <pc:docMk/>
            <pc:sldMk cId="1317242666" sldId="262"/>
            <ac:spMk id="11" creationId="{09BB92A9-8F53-A110-DB02-7B3E92A1A9B3}"/>
          </ac:spMkLst>
        </pc:spChg>
        <pc:spChg chg="add del mod">
          <ac:chgData name="Shafer, Ethan H MAJ" userId="505e747c-87be-44c0-94c2-fc4c31a873c1" providerId="ADAL" clId="{2AE5B7D6-8885-4321-8713-B7B979161C9D}" dt="2024-07-13T01:06:59.568" v="23" actId="6264"/>
          <ac:spMkLst>
            <pc:docMk/>
            <pc:sldMk cId="1317242666" sldId="262"/>
            <ac:spMk id="12" creationId="{78E0F74A-1353-B283-A824-7788E7023F1A}"/>
          </ac:spMkLst>
        </pc:spChg>
        <pc:spChg chg="add del mod">
          <ac:chgData name="Shafer, Ethan H MAJ" userId="505e747c-87be-44c0-94c2-fc4c31a873c1" providerId="ADAL" clId="{2AE5B7D6-8885-4321-8713-B7B979161C9D}" dt="2024-07-13T01:06:59.568" v="23" actId="6264"/>
          <ac:spMkLst>
            <pc:docMk/>
            <pc:sldMk cId="1317242666" sldId="262"/>
            <ac:spMk id="13" creationId="{A187CE7B-D1E4-6D99-20AC-BABE8C5E3B5B}"/>
          </ac:spMkLst>
        </pc:spChg>
      </pc:sldChg>
      <pc:sldChg chg="addSp delSp modSp del mod chgLayout">
        <pc:chgData name="Shafer, Ethan H MAJ" userId="505e747c-87be-44c0-94c2-fc4c31a873c1" providerId="ADAL" clId="{2AE5B7D6-8885-4321-8713-B7B979161C9D}" dt="2024-07-13T02:16:54.834" v="271" actId="47"/>
        <pc:sldMkLst>
          <pc:docMk/>
          <pc:sldMk cId="3401961270" sldId="264"/>
        </pc:sldMkLst>
        <pc:spChg chg="add del mod">
          <ac:chgData name="Shafer, Ethan H MAJ" userId="505e747c-87be-44c0-94c2-fc4c31a873c1" providerId="ADAL" clId="{2AE5B7D6-8885-4321-8713-B7B979161C9D}" dt="2024-07-13T01:06:59.568" v="23" actId="6264"/>
          <ac:spMkLst>
            <pc:docMk/>
            <pc:sldMk cId="3401961270" sldId="264"/>
            <ac:spMk id="2" creationId="{1FAB11BD-DD37-978F-FAC6-C24A358B4C24}"/>
          </ac:spMkLst>
        </pc:spChg>
        <pc:spChg chg="add del mod">
          <ac:chgData name="Shafer, Ethan H MAJ" userId="505e747c-87be-44c0-94c2-fc4c31a873c1" providerId="ADAL" clId="{2AE5B7D6-8885-4321-8713-B7B979161C9D}" dt="2024-07-13T01:06:59.568" v="23" actId="6264"/>
          <ac:spMkLst>
            <pc:docMk/>
            <pc:sldMk cId="3401961270" sldId="264"/>
            <ac:spMk id="3" creationId="{DCB1E092-54F1-E16A-7A3A-1BC9A10C1E81}"/>
          </ac:spMkLst>
        </pc:spChg>
        <pc:spChg chg="add del mod">
          <ac:chgData name="Shafer, Ethan H MAJ" userId="505e747c-87be-44c0-94c2-fc4c31a873c1" providerId="ADAL" clId="{2AE5B7D6-8885-4321-8713-B7B979161C9D}" dt="2024-07-13T01:06:59.568" v="23" actId="6264"/>
          <ac:spMkLst>
            <pc:docMk/>
            <pc:sldMk cId="3401961270" sldId="264"/>
            <ac:spMk id="4" creationId="{884543AD-B5F6-535E-3AB3-DF11FFC17256}"/>
          </ac:spMkLst>
        </pc:spChg>
        <pc:spChg chg="mod ord">
          <ac:chgData name="Shafer, Ethan H MAJ" userId="505e747c-87be-44c0-94c2-fc4c31a873c1" providerId="ADAL" clId="{2AE5B7D6-8885-4321-8713-B7B979161C9D}" dt="2024-07-13T01:06:59.568" v="23" actId="6264"/>
          <ac:spMkLst>
            <pc:docMk/>
            <pc:sldMk cId="3401961270" sldId="264"/>
            <ac:spMk id="5" creationId="{BA9FA3E6-2B2A-4C65-B97C-D9A12DCDE851}"/>
          </ac:spMkLst>
        </pc:spChg>
        <pc:spChg chg="mod ord">
          <ac:chgData name="Shafer, Ethan H MAJ" userId="505e747c-87be-44c0-94c2-fc4c31a873c1" providerId="ADAL" clId="{2AE5B7D6-8885-4321-8713-B7B979161C9D}" dt="2024-07-13T01:06:59.568" v="23" actId="6264"/>
          <ac:spMkLst>
            <pc:docMk/>
            <pc:sldMk cId="3401961270" sldId="264"/>
            <ac:spMk id="6" creationId="{CF07C162-7E0A-4D56-941E-1549B40410A8}"/>
          </ac:spMkLst>
        </pc:spChg>
        <pc:spChg chg="mod ord">
          <ac:chgData name="Shafer, Ethan H MAJ" userId="505e747c-87be-44c0-94c2-fc4c31a873c1" providerId="ADAL" clId="{2AE5B7D6-8885-4321-8713-B7B979161C9D}" dt="2024-07-13T01:06:59.568" v="23" actId="6264"/>
          <ac:spMkLst>
            <pc:docMk/>
            <pc:sldMk cId="3401961270" sldId="264"/>
            <ac:spMk id="7" creationId="{E84A277A-BECF-42B6-AD3F-C6B980B9A888}"/>
          </ac:spMkLst>
        </pc:spChg>
        <pc:spChg chg="mod ord">
          <ac:chgData name="Shafer, Ethan H MAJ" userId="505e747c-87be-44c0-94c2-fc4c31a873c1" providerId="ADAL" clId="{2AE5B7D6-8885-4321-8713-B7B979161C9D}" dt="2024-07-13T01:06:59.568" v="23" actId="6264"/>
          <ac:spMkLst>
            <pc:docMk/>
            <pc:sldMk cId="3401961270" sldId="264"/>
            <ac:spMk id="8" creationId="{A73AEDC3-2C35-4DAA-81F1-F4E79D787951}"/>
          </ac:spMkLst>
        </pc:spChg>
        <pc:spChg chg="add del mod">
          <ac:chgData name="Shafer, Ethan H MAJ" userId="505e747c-87be-44c0-94c2-fc4c31a873c1" providerId="ADAL" clId="{2AE5B7D6-8885-4321-8713-B7B979161C9D}" dt="2024-07-13T01:06:59.568" v="23" actId="6264"/>
          <ac:spMkLst>
            <pc:docMk/>
            <pc:sldMk cId="3401961270" sldId="264"/>
            <ac:spMk id="9" creationId="{8B4D37E7-D984-E023-752E-91AE03EF3CB0}"/>
          </ac:spMkLst>
        </pc:spChg>
        <pc:spChg chg="add del mod">
          <ac:chgData name="Shafer, Ethan H MAJ" userId="505e747c-87be-44c0-94c2-fc4c31a873c1" providerId="ADAL" clId="{2AE5B7D6-8885-4321-8713-B7B979161C9D}" dt="2024-07-13T01:06:59.568" v="23" actId="6264"/>
          <ac:spMkLst>
            <pc:docMk/>
            <pc:sldMk cId="3401961270" sldId="264"/>
            <ac:spMk id="10" creationId="{1649453E-56F7-412A-0E1C-8AF5F3243843}"/>
          </ac:spMkLst>
        </pc:spChg>
        <pc:spChg chg="add mod ord">
          <ac:chgData name="Shafer, Ethan H MAJ" userId="505e747c-87be-44c0-94c2-fc4c31a873c1" providerId="ADAL" clId="{2AE5B7D6-8885-4321-8713-B7B979161C9D}" dt="2024-07-13T01:06:59.568" v="23" actId="6264"/>
          <ac:spMkLst>
            <pc:docMk/>
            <pc:sldMk cId="3401961270" sldId="264"/>
            <ac:spMk id="11" creationId="{77ECBB1B-D48B-A657-084A-D26869ECA9F4}"/>
          </ac:spMkLst>
        </pc:spChg>
        <pc:spChg chg="mod ord">
          <ac:chgData name="Shafer, Ethan H MAJ" userId="505e747c-87be-44c0-94c2-fc4c31a873c1" providerId="ADAL" clId="{2AE5B7D6-8885-4321-8713-B7B979161C9D}" dt="2024-07-13T02:16:51.849" v="270" actId="20577"/>
          <ac:spMkLst>
            <pc:docMk/>
            <pc:sldMk cId="3401961270" sldId="264"/>
            <ac:spMk id="15" creationId="{7A88669D-20F3-4D4A-A3BC-BBE113900041}"/>
          </ac:spMkLst>
        </pc:spChg>
      </pc:sldChg>
      <pc:sldChg chg="addSp delSp modSp mod chgLayout">
        <pc:chgData name="Shafer, Ethan H MAJ" userId="505e747c-87be-44c0-94c2-fc4c31a873c1" providerId="ADAL" clId="{2AE5B7D6-8885-4321-8713-B7B979161C9D}" dt="2024-07-13T01:06:59.568" v="23" actId="6264"/>
        <pc:sldMkLst>
          <pc:docMk/>
          <pc:sldMk cId="3665849110" sldId="266"/>
        </pc:sldMkLst>
        <pc:spChg chg="mod ord">
          <ac:chgData name="Shafer, Ethan H MAJ" userId="505e747c-87be-44c0-94c2-fc4c31a873c1" providerId="ADAL" clId="{2AE5B7D6-8885-4321-8713-B7B979161C9D}" dt="2024-07-13T01:06:59.568" v="23" actId="6264"/>
          <ac:spMkLst>
            <pc:docMk/>
            <pc:sldMk cId="3665849110" sldId="266"/>
            <ac:spMk id="2" creationId="{41667019-094E-4F79-8DEF-75D259E256A6}"/>
          </ac:spMkLst>
        </pc:spChg>
        <pc:spChg chg="mod ord">
          <ac:chgData name="Shafer, Ethan H MAJ" userId="505e747c-87be-44c0-94c2-fc4c31a873c1" providerId="ADAL" clId="{2AE5B7D6-8885-4321-8713-B7B979161C9D}" dt="2024-07-13T01:06:59.568" v="23" actId="6264"/>
          <ac:spMkLst>
            <pc:docMk/>
            <pc:sldMk cId="3665849110" sldId="266"/>
            <ac:spMk id="3" creationId="{0E6514C3-3FB3-4379-A630-F96BD1EF56CF}"/>
          </ac:spMkLst>
        </pc:spChg>
        <pc:spChg chg="mod ord">
          <ac:chgData name="Shafer, Ethan H MAJ" userId="505e747c-87be-44c0-94c2-fc4c31a873c1" providerId="ADAL" clId="{2AE5B7D6-8885-4321-8713-B7B979161C9D}" dt="2024-07-13T01:06:59.568" v="23" actId="6264"/>
          <ac:spMkLst>
            <pc:docMk/>
            <pc:sldMk cId="3665849110" sldId="266"/>
            <ac:spMk id="4" creationId="{F7455FCA-876C-487F-9BF5-89A472BA1AD9}"/>
          </ac:spMkLst>
        </pc:spChg>
        <pc:spChg chg="mod ord">
          <ac:chgData name="Shafer, Ethan H MAJ" userId="505e747c-87be-44c0-94c2-fc4c31a873c1" providerId="ADAL" clId="{2AE5B7D6-8885-4321-8713-B7B979161C9D}" dt="2024-07-13T01:06:59.568" v="23" actId="6264"/>
          <ac:spMkLst>
            <pc:docMk/>
            <pc:sldMk cId="3665849110" sldId="266"/>
            <ac:spMk id="5" creationId="{1A07ED3B-53C4-45DB-8DD8-32476EF40327}"/>
          </ac:spMkLst>
        </pc:spChg>
        <pc:spChg chg="mod ord">
          <ac:chgData name="Shafer, Ethan H MAJ" userId="505e747c-87be-44c0-94c2-fc4c31a873c1" providerId="ADAL" clId="{2AE5B7D6-8885-4321-8713-B7B979161C9D}" dt="2024-07-13T01:06:59.568" v="23" actId="6264"/>
          <ac:spMkLst>
            <pc:docMk/>
            <pc:sldMk cId="3665849110" sldId="266"/>
            <ac:spMk id="6" creationId="{E0DE4682-29D5-4E1A-BE09-14027272F269}"/>
          </ac:spMkLst>
        </pc:spChg>
        <pc:spChg chg="mod ord">
          <ac:chgData name="Shafer, Ethan H MAJ" userId="505e747c-87be-44c0-94c2-fc4c31a873c1" providerId="ADAL" clId="{2AE5B7D6-8885-4321-8713-B7B979161C9D}" dt="2024-07-13T01:06:59.568" v="23" actId="6264"/>
          <ac:spMkLst>
            <pc:docMk/>
            <pc:sldMk cId="3665849110" sldId="266"/>
            <ac:spMk id="7" creationId="{A0A86CEF-1683-4A71-8F91-BCF644662332}"/>
          </ac:spMkLst>
        </pc:spChg>
        <pc:spChg chg="add del mod">
          <ac:chgData name="Shafer, Ethan H MAJ" userId="505e747c-87be-44c0-94c2-fc4c31a873c1" providerId="ADAL" clId="{2AE5B7D6-8885-4321-8713-B7B979161C9D}" dt="2024-07-13T01:06:59.568" v="23" actId="6264"/>
          <ac:spMkLst>
            <pc:docMk/>
            <pc:sldMk cId="3665849110" sldId="266"/>
            <ac:spMk id="9" creationId="{C3E84521-1889-FCEA-34E6-C648066D5A76}"/>
          </ac:spMkLst>
        </pc:spChg>
        <pc:spChg chg="add del mod">
          <ac:chgData name="Shafer, Ethan H MAJ" userId="505e747c-87be-44c0-94c2-fc4c31a873c1" providerId="ADAL" clId="{2AE5B7D6-8885-4321-8713-B7B979161C9D}" dt="2024-07-13T01:06:59.568" v="23" actId="6264"/>
          <ac:spMkLst>
            <pc:docMk/>
            <pc:sldMk cId="3665849110" sldId="266"/>
            <ac:spMk id="10" creationId="{956E181D-A2AB-4E30-020E-33C93D9FF86C}"/>
          </ac:spMkLst>
        </pc:spChg>
        <pc:spChg chg="add del mod">
          <ac:chgData name="Shafer, Ethan H MAJ" userId="505e747c-87be-44c0-94c2-fc4c31a873c1" providerId="ADAL" clId="{2AE5B7D6-8885-4321-8713-B7B979161C9D}" dt="2024-07-13T01:06:59.568" v="23" actId="6264"/>
          <ac:spMkLst>
            <pc:docMk/>
            <pc:sldMk cId="3665849110" sldId="266"/>
            <ac:spMk id="11" creationId="{D9A31A6E-D81C-CC73-8AEF-4BE4596B9130}"/>
          </ac:spMkLst>
        </pc:spChg>
        <pc:spChg chg="add del mod">
          <ac:chgData name="Shafer, Ethan H MAJ" userId="505e747c-87be-44c0-94c2-fc4c31a873c1" providerId="ADAL" clId="{2AE5B7D6-8885-4321-8713-B7B979161C9D}" dt="2024-07-13T01:06:59.568" v="23" actId="6264"/>
          <ac:spMkLst>
            <pc:docMk/>
            <pc:sldMk cId="3665849110" sldId="266"/>
            <ac:spMk id="12" creationId="{6734293E-D6E0-D72A-0716-934C6CC7DE04}"/>
          </ac:spMkLst>
        </pc:spChg>
        <pc:spChg chg="add del mod">
          <ac:chgData name="Shafer, Ethan H MAJ" userId="505e747c-87be-44c0-94c2-fc4c31a873c1" providerId="ADAL" clId="{2AE5B7D6-8885-4321-8713-B7B979161C9D}" dt="2024-07-13T01:06:59.568" v="23" actId="6264"/>
          <ac:spMkLst>
            <pc:docMk/>
            <pc:sldMk cId="3665849110" sldId="266"/>
            <ac:spMk id="13" creationId="{3C611554-3075-2610-FB3E-ECAC61685AE7}"/>
          </ac:spMkLst>
        </pc:spChg>
        <pc:spChg chg="add del mod">
          <ac:chgData name="Shafer, Ethan H MAJ" userId="505e747c-87be-44c0-94c2-fc4c31a873c1" providerId="ADAL" clId="{2AE5B7D6-8885-4321-8713-B7B979161C9D}" dt="2024-07-13T01:06:59.568" v="23" actId="6264"/>
          <ac:spMkLst>
            <pc:docMk/>
            <pc:sldMk cId="3665849110" sldId="266"/>
            <ac:spMk id="14" creationId="{83CE48B4-D421-C67A-1E80-523B4B7E7F7A}"/>
          </ac:spMkLst>
        </pc:spChg>
      </pc:sldChg>
      <pc:sldChg chg="addSp delSp modSp mod chgLayout">
        <pc:chgData name="Shafer, Ethan H MAJ" userId="505e747c-87be-44c0-94c2-fc4c31a873c1" providerId="ADAL" clId="{2AE5B7D6-8885-4321-8713-B7B979161C9D}" dt="2024-07-13T01:15:07.708" v="266" actId="20577"/>
        <pc:sldMkLst>
          <pc:docMk/>
          <pc:sldMk cId="2607678769" sldId="267"/>
        </pc:sldMkLst>
        <pc:spChg chg="mod ord">
          <ac:chgData name="Shafer, Ethan H MAJ" userId="505e747c-87be-44c0-94c2-fc4c31a873c1" providerId="ADAL" clId="{2AE5B7D6-8885-4321-8713-B7B979161C9D}" dt="2024-07-13T01:15:07.708" v="266" actId="20577"/>
          <ac:spMkLst>
            <pc:docMk/>
            <pc:sldMk cId="2607678769" sldId="267"/>
            <ac:spMk id="2" creationId="{D91D2E5E-7BCD-449B-B3E2-8B9288533FBA}"/>
          </ac:spMkLst>
        </pc:spChg>
        <pc:spChg chg="add del mod">
          <ac:chgData name="Shafer, Ethan H MAJ" userId="505e747c-87be-44c0-94c2-fc4c31a873c1" providerId="ADAL" clId="{2AE5B7D6-8885-4321-8713-B7B979161C9D}" dt="2024-07-13T01:06:59.568" v="23" actId="6264"/>
          <ac:spMkLst>
            <pc:docMk/>
            <pc:sldMk cId="2607678769" sldId="267"/>
            <ac:spMk id="3" creationId="{34F13967-B0C1-20AF-D211-17C9D0C0F34B}"/>
          </ac:spMkLst>
        </pc:spChg>
        <pc:spChg chg="add del mod">
          <ac:chgData name="Shafer, Ethan H MAJ" userId="505e747c-87be-44c0-94c2-fc4c31a873c1" providerId="ADAL" clId="{2AE5B7D6-8885-4321-8713-B7B979161C9D}" dt="2024-07-13T01:06:59.568" v="23" actId="6264"/>
          <ac:spMkLst>
            <pc:docMk/>
            <pc:sldMk cId="2607678769" sldId="267"/>
            <ac:spMk id="4" creationId="{71BEC253-9509-D37B-BE8C-B6B89FA03EAA}"/>
          </ac:spMkLst>
        </pc:spChg>
        <pc:spChg chg="mod ord">
          <ac:chgData name="Shafer, Ethan H MAJ" userId="505e747c-87be-44c0-94c2-fc4c31a873c1" providerId="ADAL" clId="{2AE5B7D6-8885-4321-8713-B7B979161C9D}" dt="2024-07-13T01:06:59.568" v="23" actId="6264"/>
          <ac:spMkLst>
            <pc:docMk/>
            <pc:sldMk cId="2607678769" sldId="267"/>
            <ac:spMk id="5" creationId="{DEEED920-4A39-4326-B979-F3C571647D9E}"/>
          </ac:spMkLst>
        </pc:spChg>
        <pc:spChg chg="mod ord">
          <ac:chgData name="Shafer, Ethan H MAJ" userId="505e747c-87be-44c0-94c2-fc4c31a873c1" providerId="ADAL" clId="{2AE5B7D6-8885-4321-8713-B7B979161C9D}" dt="2024-07-13T01:06:59.568" v="23" actId="6264"/>
          <ac:spMkLst>
            <pc:docMk/>
            <pc:sldMk cId="2607678769" sldId="267"/>
            <ac:spMk id="6" creationId="{3359DDDB-37AE-4C7B-AC7A-E30C1F75C147}"/>
          </ac:spMkLst>
        </pc:spChg>
        <pc:spChg chg="mod ord">
          <ac:chgData name="Shafer, Ethan H MAJ" userId="505e747c-87be-44c0-94c2-fc4c31a873c1" providerId="ADAL" clId="{2AE5B7D6-8885-4321-8713-B7B979161C9D}" dt="2024-07-13T01:06:59.568" v="23" actId="6264"/>
          <ac:spMkLst>
            <pc:docMk/>
            <pc:sldMk cId="2607678769" sldId="267"/>
            <ac:spMk id="7" creationId="{67CC4F08-7DCB-499F-8C55-D5564AC6AFBD}"/>
          </ac:spMkLst>
        </pc:spChg>
        <pc:spChg chg="add del mod">
          <ac:chgData name="Shafer, Ethan H MAJ" userId="505e747c-87be-44c0-94c2-fc4c31a873c1" providerId="ADAL" clId="{2AE5B7D6-8885-4321-8713-B7B979161C9D}" dt="2024-07-13T01:06:59.568" v="23" actId="6264"/>
          <ac:spMkLst>
            <pc:docMk/>
            <pc:sldMk cId="2607678769" sldId="267"/>
            <ac:spMk id="8" creationId="{5349FA08-DE88-ED7E-0AB6-8EDE619A810C}"/>
          </ac:spMkLst>
        </pc:spChg>
        <pc:spChg chg="add del mod">
          <ac:chgData name="Shafer, Ethan H MAJ" userId="505e747c-87be-44c0-94c2-fc4c31a873c1" providerId="ADAL" clId="{2AE5B7D6-8885-4321-8713-B7B979161C9D}" dt="2024-07-13T01:06:59.568" v="23" actId="6264"/>
          <ac:spMkLst>
            <pc:docMk/>
            <pc:sldMk cId="2607678769" sldId="267"/>
            <ac:spMk id="9" creationId="{BD75814E-7665-E4BC-39BE-B5196C500DCB}"/>
          </ac:spMkLst>
        </pc:spChg>
        <pc:spChg chg="add mod ord">
          <ac:chgData name="Shafer, Ethan H MAJ" userId="505e747c-87be-44c0-94c2-fc4c31a873c1" providerId="ADAL" clId="{2AE5B7D6-8885-4321-8713-B7B979161C9D}" dt="2024-07-13T01:06:59.568" v="23" actId="6264"/>
          <ac:spMkLst>
            <pc:docMk/>
            <pc:sldMk cId="2607678769" sldId="267"/>
            <ac:spMk id="10" creationId="{4181C16D-A221-5E81-698F-8ECB80D10B26}"/>
          </ac:spMkLst>
        </pc:spChg>
        <pc:spChg chg="add mod ord">
          <ac:chgData name="Shafer, Ethan H MAJ" userId="505e747c-87be-44c0-94c2-fc4c31a873c1" providerId="ADAL" clId="{2AE5B7D6-8885-4321-8713-B7B979161C9D}" dt="2024-07-13T01:06:59.568" v="23" actId="6264"/>
          <ac:spMkLst>
            <pc:docMk/>
            <pc:sldMk cId="2607678769" sldId="267"/>
            <ac:spMk id="11" creationId="{0E337414-FECC-1CC5-5B4E-0588F3D0FD3E}"/>
          </ac:spMkLst>
        </pc:spChg>
      </pc:sldChg>
      <pc:sldChg chg="addSp delSp modSp mod modClrScheme chgLayout">
        <pc:chgData name="Shafer, Ethan H MAJ" userId="505e747c-87be-44c0-94c2-fc4c31a873c1" providerId="ADAL" clId="{2AE5B7D6-8885-4321-8713-B7B979161C9D}" dt="2024-07-13T02:29:04.625" v="365" actId="114"/>
        <pc:sldMkLst>
          <pc:docMk/>
          <pc:sldMk cId="4243758166" sldId="269"/>
        </pc:sldMkLst>
        <pc:spChg chg="mod ord">
          <ac:chgData name="Shafer, Ethan H MAJ" userId="505e747c-87be-44c0-94c2-fc4c31a873c1" providerId="ADAL" clId="{2AE5B7D6-8885-4321-8713-B7B979161C9D}" dt="2024-07-13T02:29:04.625" v="365" actId="114"/>
          <ac:spMkLst>
            <pc:docMk/>
            <pc:sldMk cId="4243758166" sldId="269"/>
            <ac:spMk id="2" creationId="{A6A1A371-EE09-46AD-AC4B-C77F6C7B9835}"/>
          </ac:spMkLst>
        </pc:spChg>
        <pc:spChg chg="del mod ord">
          <ac:chgData name="Shafer, Ethan H MAJ" userId="505e747c-87be-44c0-94c2-fc4c31a873c1" providerId="ADAL" clId="{2AE5B7D6-8885-4321-8713-B7B979161C9D}" dt="2024-07-13T01:13:36.469" v="224" actId="478"/>
          <ac:spMkLst>
            <pc:docMk/>
            <pc:sldMk cId="4243758166" sldId="269"/>
            <ac:spMk id="3" creationId="{D0327802-1DEC-4ED7-9FED-515305E4E136}"/>
          </ac:spMkLst>
        </pc:spChg>
        <pc:spChg chg="add del mod">
          <ac:chgData name="Shafer, Ethan H MAJ" userId="505e747c-87be-44c0-94c2-fc4c31a873c1" providerId="ADAL" clId="{2AE5B7D6-8885-4321-8713-B7B979161C9D}" dt="2024-07-13T01:06:59.568" v="23" actId="6264"/>
          <ac:spMkLst>
            <pc:docMk/>
            <pc:sldMk cId="4243758166" sldId="269"/>
            <ac:spMk id="4" creationId="{8E48C996-BF1D-7DBA-FDE7-0D2DA31EB204}"/>
          </ac:spMkLst>
        </pc:spChg>
        <pc:spChg chg="mod ord">
          <ac:chgData name="Shafer, Ethan H MAJ" userId="505e747c-87be-44c0-94c2-fc4c31a873c1" providerId="ADAL" clId="{2AE5B7D6-8885-4321-8713-B7B979161C9D}" dt="2024-07-13T01:13:50.200" v="228" actId="700"/>
          <ac:spMkLst>
            <pc:docMk/>
            <pc:sldMk cId="4243758166" sldId="269"/>
            <ac:spMk id="5" creationId="{B9E0EBB1-2B67-4D7D-96D1-D1177FC9CF95}"/>
          </ac:spMkLst>
        </pc:spChg>
        <pc:spChg chg="mod ord">
          <ac:chgData name="Shafer, Ethan H MAJ" userId="505e747c-87be-44c0-94c2-fc4c31a873c1" providerId="ADAL" clId="{2AE5B7D6-8885-4321-8713-B7B979161C9D}" dt="2024-07-13T01:13:50.200" v="228" actId="700"/>
          <ac:spMkLst>
            <pc:docMk/>
            <pc:sldMk cId="4243758166" sldId="269"/>
            <ac:spMk id="6" creationId="{E9A66C5D-803B-4BD4-9759-293725F0A972}"/>
          </ac:spMkLst>
        </pc:spChg>
        <pc:spChg chg="mod ord">
          <ac:chgData name="Shafer, Ethan H MAJ" userId="505e747c-87be-44c0-94c2-fc4c31a873c1" providerId="ADAL" clId="{2AE5B7D6-8885-4321-8713-B7B979161C9D}" dt="2024-07-13T01:13:50.200" v="228" actId="700"/>
          <ac:spMkLst>
            <pc:docMk/>
            <pc:sldMk cId="4243758166" sldId="269"/>
            <ac:spMk id="7" creationId="{0CED0BC5-846E-4E9D-99D4-E169BE95C47B}"/>
          </ac:spMkLst>
        </pc:spChg>
        <pc:spChg chg="del mod">
          <ac:chgData name="Shafer, Ethan H MAJ" userId="505e747c-87be-44c0-94c2-fc4c31a873c1" providerId="ADAL" clId="{2AE5B7D6-8885-4321-8713-B7B979161C9D}" dt="2024-07-13T01:14:00.002" v="244" actId="478"/>
          <ac:spMkLst>
            <pc:docMk/>
            <pc:sldMk cId="4243758166" sldId="269"/>
            <ac:spMk id="10" creationId="{B869FAAF-9263-4435-96C8-D3EBB2DDE9F6}"/>
          </ac:spMkLst>
        </pc:spChg>
        <pc:spChg chg="add del mod">
          <ac:chgData name="Shafer, Ethan H MAJ" userId="505e747c-87be-44c0-94c2-fc4c31a873c1" providerId="ADAL" clId="{2AE5B7D6-8885-4321-8713-B7B979161C9D}" dt="2024-07-13T01:06:59.568" v="23" actId="6264"/>
          <ac:spMkLst>
            <pc:docMk/>
            <pc:sldMk cId="4243758166" sldId="269"/>
            <ac:spMk id="11" creationId="{4CEF64D9-4FAF-EF80-5ECD-1968FE2480E4}"/>
          </ac:spMkLst>
        </pc:spChg>
        <pc:spChg chg="add del mod">
          <ac:chgData name="Shafer, Ethan H MAJ" userId="505e747c-87be-44c0-94c2-fc4c31a873c1" providerId="ADAL" clId="{2AE5B7D6-8885-4321-8713-B7B979161C9D}" dt="2024-07-13T01:06:59.568" v="23" actId="6264"/>
          <ac:spMkLst>
            <pc:docMk/>
            <pc:sldMk cId="4243758166" sldId="269"/>
            <ac:spMk id="12" creationId="{924BC88C-C3C0-4A77-DB27-F8B616612E9C}"/>
          </ac:spMkLst>
        </pc:spChg>
        <pc:spChg chg="del mod">
          <ac:chgData name="Shafer, Ethan H MAJ" userId="505e747c-87be-44c0-94c2-fc4c31a873c1" providerId="ADAL" clId="{2AE5B7D6-8885-4321-8713-B7B979161C9D}" dt="2024-07-13T01:14:17.072" v="249" actId="21"/>
          <ac:spMkLst>
            <pc:docMk/>
            <pc:sldMk cId="4243758166" sldId="269"/>
            <ac:spMk id="13" creationId="{6C1FAB85-3961-49F6-A40E-8575D03EA160}"/>
          </ac:spMkLst>
        </pc:spChg>
        <pc:spChg chg="add del mod">
          <ac:chgData name="Shafer, Ethan H MAJ" userId="505e747c-87be-44c0-94c2-fc4c31a873c1" providerId="ADAL" clId="{2AE5B7D6-8885-4321-8713-B7B979161C9D}" dt="2024-07-13T01:06:59.568" v="23" actId="6264"/>
          <ac:spMkLst>
            <pc:docMk/>
            <pc:sldMk cId="4243758166" sldId="269"/>
            <ac:spMk id="14" creationId="{1352C944-4EA1-87C7-DF70-B05CD0FB3275}"/>
          </ac:spMkLst>
        </pc:spChg>
        <pc:spChg chg="add del mod">
          <ac:chgData name="Shafer, Ethan H MAJ" userId="505e747c-87be-44c0-94c2-fc4c31a873c1" providerId="ADAL" clId="{2AE5B7D6-8885-4321-8713-B7B979161C9D}" dt="2024-07-13T01:06:59.568" v="23" actId="6264"/>
          <ac:spMkLst>
            <pc:docMk/>
            <pc:sldMk cId="4243758166" sldId="269"/>
            <ac:spMk id="15" creationId="{2BD68680-713F-276B-C16E-D5F7A5D50CDA}"/>
          </ac:spMkLst>
        </pc:spChg>
        <pc:spChg chg="add del mod ord">
          <ac:chgData name="Shafer, Ethan H MAJ" userId="505e747c-87be-44c0-94c2-fc4c31a873c1" providerId="ADAL" clId="{2AE5B7D6-8885-4321-8713-B7B979161C9D}" dt="2024-07-13T01:13:50.200" v="228" actId="700"/>
          <ac:spMkLst>
            <pc:docMk/>
            <pc:sldMk cId="4243758166" sldId="269"/>
            <ac:spMk id="16" creationId="{05DDA529-FA09-9EFB-52A8-924F2E435E5A}"/>
          </ac:spMkLst>
        </pc:spChg>
        <pc:spChg chg="add del mod ord">
          <ac:chgData name="Shafer, Ethan H MAJ" userId="505e747c-87be-44c0-94c2-fc4c31a873c1" providerId="ADAL" clId="{2AE5B7D6-8885-4321-8713-B7B979161C9D}" dt="2024-07-13T01:13:50.200" v="228" actId="700"/>
          <ac:spMkLst>
            <pc:docMk/>
            <pc:sldMk cId="4243758166" sldId="269"/>
            <ac:spMk id="18" creationId="{EFAAF7EB-B13F-5506-22F1-1553AA069E05}"/>
          </ac:spMkLst>
        </pc:spChg>
        <pc:spChg chg="add mod ord">
          <ac:chgData name="Shafer, Ethan H MAJ" userId="505e747c-87be-44c0-94c2-fc4c31a873c1" providerId="ADAL" clId="{2AE5B7D6-8885-4321-8713-B7B979161C9D}" dt="2024-07-13T01:13:55.381" v="239" actId="20577"/>
          <ac:spMkLst>
            <pc:docMk/>
            <pc:sldMk cId="4243758166" sldId="269"/>
            <ac:spMk id="19" creationId="{02B9D8B0-2DC3-B662-6FD5-771FAA6B05B5}"/>
          </ac:spMkLst>
        </pc:spChg>
        <pc:spChg chg="add del mod ord">
          <ac:chgData name="Shafer, Ethan H MAJ" userId="505e747c-87be-44c0-94c2-fc4c31a873c1" providerId="ADAL" clId="{2AE5B7D6-8885-4321-8713-B7B979161C9D}" dt="2024-07-13T01:14:14.169" v="248"/>
          <ac:spMkLst>
            <pc:docMk/>
            <pc:sldMk cId="4243758166" sldId="269"/>
            <ac:spMk id="20" creationId="{2EE1869F-0577-07FF-BF95-B49F71A95247}"/>
          </ac:spMkLst>
        </pc:spChg>
        <pc:spChg chg="add mod ord">
          <ac:chgData name="Shafer, Ethan H MAJ" userId="505e747c-87be-44c0-94c2-fc4c31a873c1" providerId="ADAL" clId="{2AE5B7D6-8885-4321-8713-B7B979161C9D}" dt="2024-07-13T01:13:57.753" v="243" actId="20577"/>
          <ac:spMkLst>
            <pc:docMk/>
            <pc:sldMk cId="4243758166" sldId="269"/>
            <ac:spMk id="21" creationId="{3B9A9854-0DE5-F233-4B69-60662C0A5733}"/>
          </ac:spMkLst>
        </pc:spChg>
        <pc:spChg chg="add del mod ord">
          <ac:chgData name="Shafer, Ethan H MAJ" userId="505e747c-87be-44c0-94c2-fc4c31a873c1" providerId="ADAL" clId="{2AE5B7D6-8885-4321-8713-B7B979161C9D}" dt="2024-07-13T01:14:23.380" v="254"/>
          <ac:spMkLst>
            <pc:docMk/>
            <pc:sldMk cId="4243758166" sldId="269"/>
            <ac:spMk id="22" creationId="{76B15133-56D6-2B22-D5A8-0094ACEF9826}"/>
          </ac:spMkLst>
        </pc:spChg>
        <pc:spChg chg="add mod">
          <ac:chgData name="Shafer, Ethan H MAJ" userId="505e747c-87be-44c0-94c2-fc4c31a873c1" providerId="ADAL" clId="{2AE5B7D6-8885-4321-8713-B7B979161C9D}" dt="2024-07-13T01:14:19.723" v="251"/>
          <ac:spMkLst>
            <pc:docMk/>
            <pc:sldMk cId="4243758166" sldId="269"/>
            <ac:spMk id="24" creationId="{6C1FAB85-3961-49F6-A40E-8575D03EA160}"/>
          </ac:spMkLst>
        </pc:spChg>
        <pc:spChg chg="add mod">
          <ac:chgData name="Shafer, Ethan H MAJ" userId="505e747c-87be-44c0-94c2-fc4c31a873c1" providerId="ADAL" clId="{2AE5B7D6-8885-4321-8713-B7B979161C9D}" dt="2024-07-13T01:14:23.349" v="253"/>
          <ac:spMkLst>
            <pc:docMk/>
            <pc:sldMk cId="4243758166" sldId="269"/>
            <ac:spMk id="25" creationId="{66F95C5E-F292-DFF5-7195-AB104BD7B7D7}"/>
          </ac:spMkLst>
        </pc:spChg>
        <pc:graphicFrameChg chg="del mod ord">
          <ac:chgData name="Shafer, Ethan H MAJ" userId="505e747c-87be-44c0-94c2-fc4c31a873c1" providerId="ADAL" clId="{2AE5B7D6-8885-4321-8713-B7B979161C9D}" dt="2024-07-13T01:14:13.354" v="247" actId="21"/>
          <ac:graphicFrameMkLst>
            <pc:docMk/>
            <pc:sldMk cId="4243758166" sldId="269"/>
            <ac:graphicFrameMk id="8" creationId="{29F8C70A-C069-4BC1-9E81-74CB9AC20D6D}"/>
          </ac:graphicFrameMkLst>
        </pc:graphicFrameChg>
        <pc:graphicFrameChg chg="del mod ord">
          <ac:chgData name="Shafer, Ethan H MAJ" userId="505e747c-87be-44c0-94c2-fc4c31a873c1" providerId="ADAL" clId="{2AE5B7D6-8885-4321-8713-B7B979161C9D}" dt="2024-07-13T01:14:10.857" v="246" actId="478"/>
          <ac:graphicFrameMkLst>
            <pc:docMk/>
            <pc:sldMk cId="4243758166" sldId="269"/>
            <ac:graphicFrameMk id="9" creationId="{19A364CD-EC10-487A-9742-1E148716C2B2}"/>
          </ac:graphicFrameMkLst>
        </pc:graphicFrameChg>
        <pc:graphicFrameChg chg="add mod">
          <ac:chgData name="Shafer, Ethan H MAJ" userId="505e747c-87be-44c0-94c2-fc4c31a873c1" providerId="ADAL" clId="{2AE5B7D6-8885-4321-8713-B7B979161C9D}" dt="2024-07-13T01:14:14.169" v="248"/>
          <ac:graphicFrameMkLst>
            <pc:docMk/>
            <pc:sldMk cId="4243758166" sldId="269"/>
            <ac:graphicFrameMk id="23" creationId="{29F8C70A-C069-4BC1-9E81-74CB9AC20D6D}"/>
          </ac:graphicFrameMkLst>
        </pc:graphicFrameChg>
        <pc:picChg chg="add mod">
          <ac:chgData name="Shafer, Ethan H MAJ" userId="505e747c-87be-44c0-94c2-fc4c31a873c1" providerId="ADAL" clId="{2AE5B7D6-8885-4321-8713-B7B979161C9D}" dt="2024-07-13T01:14:23.380" v="254"/>
          <ac:picMkLst>
            <pc:docMk/>
            <pc:sldMk cId="4243758166" sldId="269"/>
            <ac:picMk id="26" creationId="{64575BDF-6255-2303-A2FD-4A8326CFE9DE}"/>
          </ac:picMkLst>
        </pc:picChg>
      </pc:sldChg>
      <pc:sldChg chg="addSp delSp modSp mod chgLayout">
        <pc:chgData name="Shafer, Ethan H MAJ" userId="505e747c-87be-44c0-94c2-fc4c31a873c1" providerId="ADAL" clId="{2AE5B7D6-8885-4321-8713-B7B979161C9D}" dt="2024-07-13T01:13:02.487" v="201" actId="27636"/>
        <pc:sldMkLst>
          <pc:docMk/>
          <pc:sldMk cId="367702812" sldId="270"/>
        </pc:sldMkLst>
        <pc:spChg chg="mod ord">
          <ac:chgData name="Shafer, Ethan H MAJ" userId="505e747c-87be-44c0-94c2-fc4c31a873c1" providerId="ADAL" clId="{2AE5B7D6-8885-4321-8713-B7B979161C9D}" dt="2024-07-13T01:06:59.568" v="23" actId="6264"/>
          <ac:spMkLst>
            <pc:docMk/>
            <pc:sldMk cId="367702812" sldId="270"/>
            <ac:spMk id="2" creationId="{A6A1A371-EE09-46AD-AC4B-C77F6C7B9835}"/>
          </ac:spMkLst>
        </pc:spChg>
        <pc:spChg chg="mod ord">
          <ac:chgData name="Shafer, Ethan H MAJ" userId="505e747c-87be-44c0-94c2-fc4c31a873c1" providerId="ADAL" clId="{2AE5B7D6-8885-4321-8713-B7B979161C9D}" dt="2024-07-13T01:06:59.568" v="23" actId="6264"/>
          <ac:spMkLst>
            <pc:docMk/>
            <pc:sldMk cId="367702812" sldId="270"/>
            <ac:spMk id="3" creationId="{D0327802-1DEC-4ED7-9FED-515305E4E136}"/>
          </ac:spMkLst>
        </pc:spChg>
        <pc:spChg chg="add del mod">
          <ac:chgData name="Shafer, Ethan H MAJ" userId="505e747c-87be-44c0-94c2-fc4c31a873c1" providerId="ADAL" clId="{2AE5B7D6-8885-4321-8713-B7B979161C9D}" dt="2024-07-13T01:06:59.568" v="23" actId="6264"/>
          <ac:spMkLst>
            <pc:docMk/>
            <pc:sldMk cId="367702812" sldId="270"/>
            <ac:spMk id="4" creationId="{37305244-AA67-48E4-3306-D60447340722}"/>
          </ac:spMkLst>
        </pc:spChg>
        <pc:spChg chg="mod ord">
          <ac:chgData name="Shafer, Ethan H MAJ" userId="505e747c-87be-44c0-94c2-fc4c31a873c1" providerId="ADAL" clId="{2AE5B7D6-8885-4321-8713-B7B979161C9D}" dt="2024-07-13T01:06:59.568" v="23" actId="6264"/>
          <ac:spMkLst>
            <pc:docMk/>
            <pc:sldMk cId="367702812" sldId="270"/>
            <ac:spMk id="5" creationId="{B9E0EBB1-2B67-4D7D-96D1-D1177FC9CF95}"/>
          </ac:spMkLst>
        </pc:spChg>
        <pc:spChg chg="mod ord">
          <ac:chgData name="Shafer, Ethan H MAJ" userId="505e747c-87be-44c0-94c2-fc4c31a873c1" providerId="ADAL" clId="{2AE5B7D6-8885-4321-8713-B7B979161C9D}" dt="2024-07-13T01:06:59.568" v="23" actId="6264"/>
          <ac:spMkLst>
            <pc:docMk/>
            <pc:sldMk cId="367702812" sldId="270"/>
            <ac:spMk id="6" creationId="{E9A66C5D-803B-4BD4-9759-293725F0A972}"/>
          </ac:spMkLst>
        </pc:spChg>
        <pc:spChg chg="mod ord">
          <ac:chgData name="Shafer, Ethan H MAJ" userId="505e747c-87be-44c0-94c2-fc4c31a873c1" providerId="ADAL" clId="{2AE5B7D6-8885-4321-8713-B7B979161C9D}" dt="2024-07-13T01:06:59.568" v="23" actId="6264"/>
          <ac:spMkLst>
            <pc:docMk/>
            <pc:sldMk cId="367702812" sldId="270"/>
            <ac:spMk id="7" creationId="{0CED0BC5-846E-4E9D-99D4-E169BE95C47B}"/>
          </ac:spMkLst>
        </pc:spChg>
        <pc:spChg chg="add del mod">
          <ac:chgData name="Shafer, Ethan H MAJ" userId="505e747c-87be-44c0-94c2-fc4c31a873c1" providerId="ADAL" clId="{2AE5B7D6-8885-4321-8713-B7B979161C9D}" dt="2024-07-13T01:06:59.568" v="23" actId="6264"/>
          <ac:spMkLst>
            <pc:docMk/>
            <pc:sldMk cId="367702812" sldId="270"/>
            <ac:spMk id="8" creationId="{9E2066BE-4018-B344-6E74-BDD13C4FD448}"/>
          </ac:spMkLst>
        </pc:spChg>
        <pc:spChg chg="add del mod">
          <ac:chgData name="Shafer, Ethan H MAJ" userId="505e747c-87be-44c0-94c2-fc4c31a873c1" providerId="ADAL" clId="{2AE5B7D6-8885-4321-8713-B7B979161C9D}" dt="2024-07-13T01:06:59.568" v="23" actId="6264"/>
          <ac:spMkLst>
            <pc:docMk/>
            <pc:sldMk cId="367702812" sldId="270"/>
            <ac:spMk id="9" creationId="{A2F68E26-07EE-F121-D989-AAE61E32EA16}"/>
          </ac:spMkLst>
        </pc:spChg>
        <pc:spChg chg="add del mod">
          <ac:chgData name="Shafer, Ethan H MAJ" userId="505e747c-87be-44c0-94c2-fc4c31a873c1" providerId="ADAL" clId="{2AE5B7D6-8885-4321-8713-B7B979161C9D}" dt="2024-07-13T01:06:59.568" v="23" actId="6264"/>
          <ac:spMkLst>
            <pc:docMk/>
            <pc:sldMk cId="367702812" sldId="270"/>
            <ac:spMk id="11" creationId="{7A427465-2590-6382-F08B-124501CCAE54}"/>
          </ac:spMkLst>
        </pc:spChg>
        <pc:spChg chg="add del mod">
          <ac:chgData name="Shafer, Ethan H MAJ" userId="505e747c-87be-44c0-94c2-fc4c31a873c1" providerId="ADAL" clId="{2AE5B7D6-8885-4321-8713-B7B979161C9D}" dt="2024-07-13T01:06:59.568" v="23" actId="6264"/>
          <ac:spMkLst>
            <pc:docMk/>
            <pc:sldMk cId="367702812" sldId="270"/>
            <ac:spMk id="12" creationId="{862BFAFC-B21C-AA10-DF3E-A2889411BA61}"/>
          </ac:spMkLst>
        </pc:spChg>
        <pc:spChg chg="add mod ord">
          <ac:chgData name="Shafer, Ethan H MAJ" userId="505e747c-87be-44c0-94c2-fc4c31a873c1" providerId="ADAL" clId="{2AE5B7D6-8885-4321-8713-B7B979161C9D}" dt="2024-07-13T01:06:59.568" v="23" actId="6264"/>
          <ac:spMkLst>
            <pc:docMk/>
            <pc:sldMk cId="367702812" sldId="270"/>
            <ac:spMk id="13" creationId="{8D81EF0E-1ECB-FCB6-F661-87633E0F4104}"/>
          </ac:spMkLst>
        </pc:spChg>
        <pc:picChg chg="mod">
          <ac:chgData name="Shafer, Ethan H MAJ" userId="505e747c-87be-44c0-94c2-fc4c31a873c1" providerId="ADAL" clId="{2AE5B7D6-8885-4321-8713-B7B979161C9D}" dt="2024-07-13T01:13:02.487" v="201" actId="27636"/>
          <ac:picMkLst>
            <pc:docMk/>
            <pc:sldMk cId="367702812" sldId="270"/>
            <ac:picMk id="3074" creationId="{F5D4348A-C978-4CF3-8337-CD70637DC923}"/>
          </ac:picMkLst>
        </pc:picChg>
      </pc:sldChg>
      <pc:sldChg chg="addSp delSp modSp mod chgLayout">
        <pc:chgData name="Shafer, Ethan H MAJ" userId="505e747c-87be-44c0-94c2-fc4c31a873c1" providerId="ADAL" clId="{2AE5B7D6-8885-4321-8713-B7B979161C9D}" dt="2024-07-13T02:30:30.381" v="463" actId="114"/>
        <pc:sldMkLst>
          <pc:docMk/>
          <pc:sldMk cId="1411056543" sldId="271"/>
        </pc:sldMkLst>
        <pc:spChg chg="mod ord">
          <ac:chgData name="Shafer, Ethan H MAJ" userId="505e747c-87be-44c0-94c2-fc4c31a873c1" providerId="ADAL" clId="{2AE5B7D6-8885-4321-8713-B7B979161C9D}" dt="2024-07-13T01:06:59.568" v="23" actId="6264"/>
          <ac:spMkLst>
            <pc:docMk/>
            <pc:sldMk cId="1411056543" sldId="271"/>
            <ac:spMk id="2" creationId="{A6A1A371-EE09-46AD-AC4B-C77F6C7B9835}"/>
          </ac:spMkLst>
        </pc:spChg>
        <pc:spChg chg="mod ord">
          <ac:chgData name="Shafer, Ethan H MAJ" userId="505e747c-87be-44c0-94c2-fc4c31a873c1" providerId="ADAL" clId="{2AE5B7D6-8885-4321-8713-B7B979161C9D}" dt="2024-07-13T02:30:30.381" v="463" actId="114"/>
          <ac:spMkLst>
            <pc:docMk/>
            <pc:sldMk cId="1411056543" sldId="271"/>
            <ac:spMk id="3" creationId="{D0327802-1DEC-4ED7-9FED-515305E4E136}"/>
          </ac:spMkLst>
        </pc:spChg>
        <pc:spChg chg="add del mod">
          <ac:chgData name="Shafer, Ethan H MAJ" userId="505e747c-87be-44c0-94c2-fc4c31a873c1" providerId="ADAL" clId="{2AE5B7D6-8885-4321-8713-B7B979161C9D}" dt="2024-07-13T01:06:59.568" v="23" actId="6264"/>
          <ac:spMkLst>
            <pc:docMk/>
            <pc:sldMk cId="1411056543" sldId="271"/>
            <ac:spMk id="4" creationId="{4F479D04-DBEA-B4EF-DC29-3DDAC7E1EB07}"/>
          </ac:spMkLst>
        </pc:spChg>
        <pc:spChg chg="mod ord">
          <ac:chgData name="Shafer, Ethan H MAJ" userId="505e747c-87be-44c0-94c2-fc4c31a873c1" providerId="ADAL" clId="{2AE5B7D6-8885-4321-8713-B7B979161C9D}" dt="2024-07-13T01:06:59.568" v="23" actId="6264"/>
          <ac:spMkLst>
            <pc:docMk/>
            <pc:sldMk cId="1411056543" sldId="271"/>
            <ac:spMk id="5" creationId="{B9E0EBB1-2B67-4D7D-96D1-D1177FC9CF95}"/>
          </ac:spMkLst>
        </pc:spChg>
        <pc:spChg chg="mod ord">
          <ac:chgData name="Shafer, Ethan H MAJ" userId="505e747c-87be-44c0-94c2-fc4c31a873c1" providerId="ADAL" clId="{2AE5B7D6-8885-4321-8713-B7B979161C9D}" dt="2024-07-13T01:06:59.568" v="23" actId="6264"/>
          <ac:spMkLst>
            <pc:docMk/>
            <pc:sldMk cId="1411056543" sldId="271"/>
            <ac:spMk id="6" creationId="{E9A66C5D-803B-4BD4-9759-293725F0A972}"/>
          </ac:spMkLst>
        </pc:spChg>
        <pc:spChg chg="mod ord">
          <ac:chgData name="Shafer, Ethan H MAJ" userId="505e747c-87be-44c0-94c2-fc4c31a873c1" providerId="ADAL" clId="{2AE5B7D6-8885-4321-8713-B7B979161C9D}" dt="2024-07-13T01:06:59.568" v="23" actId="6264"/>
          <ac:spMkLst>
            <pc:docMk/>
            <pc:sldMk cId="1411056543" sldId="271"/>
            <ac:spMk id="7" creationId="{0CED0BC5-846E-4E9D-99D4-E169BE95C47B}"/>
          </ac:spMkLst>
        </pc:spChg>
        <pc:spChg chg="add del mod">
          <ac:chgData name="Shafer, Ethan H MAJ" userId="505e747c-87be-44c0-94c2-fc4c31a873c1" providerId="ADAL" clId="{2AE5B7D6-8885-4321-8713-B7B979161C9D}" dt="2024-07-13T01:06:59.568" v="23" actId="6264"/>
          <ac:spMkLst>
            <pc:docMk/>
            <pc:sldMk cId="1411056543" sldId="271"/>
            <ac:spMk id="8" creationId="{BB234BC9-BFFC-46B0-57C5-92737E237E55}"/>
          </ac:spMkLst>
        </pc:spChg>
        <pc:spChg chg="add del mod">
          <ac:chgData name="Shafer, Ethan H MAJ" userId="505e747c-87be-44c0-94c2-fc4c31a873c1" providerId="ADAL" clId="{2AE5B7D6-8885-4321-8713-B7B979161C9D}" dt="2024-07-13T01:06:59.568" v="23" actId="6264"/>
          <ac:spMkLst>
            <pc:docMk/>
            <pc:sldMk cId="1411056543" sldId="271"/>
            <ac:spMk id="9" creationId="{7BED79B2-3844-EBFA-76D7-2C8ED8CD418D}"/>
          </ac:spMkLst>
        </pc:spChg>
        <pc:spChg chg="add del mod">
          <ac:chgData name="Shafer, Ethan H MAJ" userId="505e747c-87be-44c0-94c2-fc4c31a873c1" providerId="ADAL" clId="{2AE5B7D6-8885-4321-8713-B7B979161C9D}" dt="2024-07-13T01:06:59.568" v="23" actId="6264"/>
          <ac:spMkLst>
            <pc:docMk/>
            <pc:sldMk cId="1411056543" sldId="271"/>
            <ac:spMk id="10" creationId="{96FA0F6F-790F-3B2A-A7A5-8A0EF21C0979}"/>
          </ac:spMkLst>
        </pc:spChg>
        <pc:spChg chg="add del mod">
          <ac:chgData name="Shafer, Ethan H MAJ" userId="505e747c-87be-44c0-94c2-fc4c31a873c1" providerId="ADAL" clId="{2AE5B7D6-8885-4321-8713-B7B979161C9D}" dt="2024-07-13T01:06:59.568" v="23" actId="6264"/>
          <ac:spMkLst>
            <pc:docMk/>
            <pc:sldMk cId="1411056543" sldId="271"/>
            <ac:spMk id="11" creationId="{119882F1-0CB6-118B-A39F-A879C6003C72}"/>
          </ac:spMkLst>
        </pc:spChg>
        <pc:spChg chg="add del mod ord">
          <ac:chgData name="Shafer, Ethan H MAJ" userId="505e747c-87be-44c0-94c2-fc4c31a873c1" providerId="ADAL" clId="{2AE5B7D6-8885-4321-8713-B7B979161C9D}" dt="2024-07-13T01:14:34.286" v="256"/>
          <ac:spMkLst>
            <pc:docMk/>
            <pc:sldMk cId="1411056543" sldId="271"/>
            <ac:spMk id="12" creationId="{9CD384CF-DC4B-AB5B-B4DA-709979E1A49B}"/>
          </ac:spMkLst>
        </pc:spChg>
        <pc:picChg chg="del">
          <ac:chgData name="Shafer, Ethan H MAJ" userId="505e747c-87be-44c0-94c2-fc4c31a873c1" providerId="ADAL" clId="{2AE5B7D6-8885-4321-8713-B7B979161C9D}" dt="2024-07-13T01:14:33.360" v="255" actId="21"/>
          <ac:picMkLst>
            <pc:docMk/>
            <pc:sldMk cId="1411056543" sldId="271"/>
            <ac:picMk id="13" creationId="{95A5F572-1ADF-492E-B813-611E7A112442}"/>
          </ac:picMkLst>
        </pc:picChg>
        <pc:picChg chg="add mod">
          <ac:chgData name="Shafer, Ethan H MAJ" userId="505e747c-87be-44c0-94c2-fc4c31a873c1" providerId="ADAL" clId="{2AE5B7D6-8885-4321-8713-B7B979161C9D}" dt="2024-07-13T01:14:34.286" v="256"/>
          <ac:picMkLst>
            <pc:docMk/>
            <pc:sldMk cId="1411056543" sldId="271"/>
            <ac:picMk id="14" creationId="{95A5F572-1ADF-492E-B813-611E7A112442}"/>
          </ac:picMkLst>
        </pc:picChg>
      </pc:sldChg>
      <pc:sldChg chg="addSp delSp modSp mod ord chgLayout">
        <pc:chgData name="Shafer, Ethan H MAJ" userId="505e747c-87be-44c0-94c2-fc4c31a873c1" providerId="ADAL" clId="{2AE5B7D6-8885-4321-8713-B7B979161C9D}" dt="2024-07-13T04:10:15.167" v="903" actId="20577"/>
        <pc:sldMkLst>
          <pc:docMk/>
          <pc:sldMk cId="1394302265" sldId="284"/>
        </pc:sldMkLst>
        <pc:spChg chg="add del mod">
          <ac:chgData name="Shafer, Ethan H MAJ" userId="505e747c-87be-44c0-94c2-fc4c31a873c1" providerId="ADAL" clId="{2AE5B7D6-8885-4321-8713-B7B979161C9D}" dt="2024-07-13T01:06:59.568" v="23" actId="6264"/>
          <ac:spMkLst>
            <pc:docMk/>
            <pc:sldMk cId="1394302265" sldId="284"/>
            <ac:spMk id="3" creationId="{44DCF481-C273-BB3D-5781-23B66D0120D1}"/>
          </ac:spMkLst>
        </pc:spChg>
        <pc:spChg chg="add del mod">
          <ac:chgData name="Shafer, Ethan H MAJ" userId="505e747c-87be-44c0-94c2-fc4c31a873c1" providerId="ADAL" clId="{2AE5B7D6-8885-4321-8713-B7B979161C9D}" dt="2024-07-13T01:06:59.568" v="23" actId="6264"/>
          <ac:spMkLst>
            <pc:docMk/>
            <pc:sldMk cId="1394302265" sldId="284"/>
            <ac:spMk id="4" creationId="{4FCC891E-D89A-E584-FB0C-52F1B05E37F2}"/>
          </ac:spMkLst>
        </pc:spChg>
        <pc:spChg chg="mod ord">
          <ac:chgData name="Shafer, Ethan H MAJ" userId="505e747c-87be-44c0-94c2-fc4c31a873c1" providerId="ADAL" clId="{2AE5B7D6-8885-4321-8713-B7B979161C9D}" dt="2024-07-13T01:06:59.568" v="23" actId="6264"/>
          <ac:spMkLst>
            <pc:docMk/>
            <pc:sldMk cId="1394302265" sldId="284"/>
            <ac:spMk id="5" creationId="{CEFB8F62-EAF6-42CF-8460-F6AA2ECE9C8F}"/>
          </ac:spMkLst>
        </pc:spChg>
        <pc:spChg chg="mod ord">
          <ac:chgData name="Shafer, Ethan H MAJ" userId="505e747c-87be-44c0-94c2-fc4c31a873c1" providerId="ADAL" clId="{2AE5B7D6-8885-4321-8713-B7B979161C9D}" dt="2024-07-13T01:06:59.568" v="23" actId="6264"/>
          <ac:spMkLst>
            <pc:docMk/>
            <pc:sldMk cId="1394302265" sldId="284"/>
            <ac:spMk id="6" creationId="{57948087-8FA7-4476-A7B2-E2B6D07DD32E}"/>
          </ac:spMkLst>
        </pc:spChg>
        <pc:spChg chg="mod ord">
          <ac:chgData name="Shafer, Ethan H MAJ" userId="505e747c-87be-44c0-94c2-fc4c31a873c1" providerId="ADAL" clId="{2AE5B7D6-8885-4321-8713-B7B979161C9D}" dt="2024-07-13T01:06:59.568" v="23" actId="6264"/>
          <ac:spMkLst>
            <pc:docMk/>
            <pc:sldMk cId="1394302265" sldId="284"/>
            <ac:spMk id="7" creationId="{BFA867A0-44E3-4B49-AFE0-F14B25742DA4}"/>
          </ac:spMkLst>
        </pc:spChg>
        <pc:spChg chg="mod ord">
          <ac:chgData name="Shafer, Ethan H MAJ" userId="505e747c-87be-44c0-94c2-fc4c31a873c1" providerId="ADAL" clId="{2AE5B7D6-8885-4321-8713-B7B979161C9D}" dt="2024-07-13T01:06:59.568" v="23" actId="6264"/>
          <ac:spMkLst>
            <pc:docMk/>
            <pc:sldMk cId="1394302265" sldId="284"/>
            <ac:spMk id="8" creationId="{07AD1CCA-3B90-4FD1-AE1B-F2D7DE81E2E3}"/>
          </ac:spMkLst>
        </pc:spChg>
        <pc:spChg chg="add del mod">
          <ac:chgData name="Shafer, Ethan H MAJ" userId="505e747c-87be-44c0-94c2-fc4c31a873c1" providerId="ADAL" clId="{2AE5B7D6-8885-4321-8713-B7B979161C9D}" dt="2024-07-13T01:06:59.568" v="23" actId="6264"/>
          <ac:spMkLst>
            <pc:docMk/>
            <pc:sldMk cId="1394302265" sldId="284"/>
            <ac:spMk id="9" creationId="{203C33AC-A8B1-283A-D83E-0F32942FB345}"/>
          </ac:spMkLst>
        </pc:spChg>
        <pc:spChg chg="add del mod">
          <ac:chgData name="Shafer, Ethan H MAJ" userId="505e747c-87be-44c0-94c2-fc4c31a873c1" providerId="ADAL" clId="{2AE5B7D6-8885-4321-8713-B7B979161C9D}" dt="2024-07-13T01:06:59.568" v="23" actId="6264"/>
          <ac:spMkLst>
            <pc:docMk/>
            <pc:sldMk cId="1394302265" sldId="284"/>
            <ac:spMk id="10" creationId="{912C0D7A-8BD4-F08B-12C3-F310F423B7B2}"/>
          </ac:spMkLst>
        </pc:spChg>
        <pc:spChg chg="add mod ord">
          <ac:chgData name="Shafer, Ethan H MAJ" userId="505e747c-87be-44c0-94c2-fc4c31a873c1" providerId="ADAL" clId="{2AE5B7D6-8885-4321-8713-B7B979161C9D}" dt="2024-07-13T04:10:15.167" v="903" actId="20577"/>
          <ac:spMkLst>
            <pc:docMk/>
            <pc:sldMk cId="1394302265" sldId="284"/>
            <ac:spMk id="11" creationId="{9A7E118B-DC6A-D8D7-6CD0-CB2D3A207011}"/>
          </ac:spMkLst>
        </pc:spChg>
        <pc:picChg chg="del">
          <ac:chgData name="Shafer, Ethan H MAJ" userId="505e747c-87be-44c0-94c2-fc4c31a873c1" providerId="ADAL" clId="{2AE5B7D6-8885-4321-8713-B7B979161C9D}" dt="2024-07-13T01:07:56.066" v="32" actId="478"/>
          <ac:picMkLst>
            <pc:docMk/>
            <pc:sldMk cId="1394302265" sldId="284"/>
            <ac:picMk id="2" creationId="{F00C95D8-A39A-585C-8584-144A7ED2B11A}"/>
          </ac:picMkLst>
        </pc:picChg>
      </pc:sldChg>
      <pc:sldChg chg="addSp delSp modSp mod modClrScheme chgLayout">
        <pc:chgData name="Shafer, Ethan H MAJ" userId="505e747c-87be-44c0-94c2-fc4c31a873c1" providerId="ADAL" clId="{2AE5B7D6-8885-4321-8713-B7B979161C9D}" dt="2024-07-13T01:14:51.780" v="260" actId="12788"/>
        <pc:sldMkLst>
          <pc:docMk/>
          <pc:sldMk cId="968635394" sldId="287"/>
        </pc:sldMkLst>
        <pc:spChg chg="mod ord">
          <ac:chgData name="Shafer, Ethan H MAJ" userId="505e747c-87be-44c0-94c2-fc4c31a873c1" providerId="ADAL" clId="{2AE5B7D6-8885-4321-8713-B7B979161C9D}" dt="2024-07-13T01:14:43.636" v="258" actId="700"/>
          <ac:spMkLst>
            <pc:docMk/>
            <pc:sldMk cId="968635394" sldId="287"/>
            <ac:spMk id="2" creationId="{A6A1A371-EE09-46AD-AC4B-C77F6C7B9835}"/>
          </ac:spMkLst>
        </pc:spChg>
        <pc:spChg chg="add del mod">
          <ac:chgData name="Shafer, Ethan H MAJ" userId="505e747c-87be-44c0-94c2-fc4c31a873c1" providerId="ADAL" clId="{2AE5B7D6-8885-4321-8713-B7B979161C9D}" dt="2024-07-13T01:06:59.568" v="23" actId="6264"/>
          <ac:spMkLst>
            <pc:docMk/>
            <pc:sldMk cId="968635394" sldId="287"/>
            <ac:spMk id="3" creationId="{0DC8126C-64D2-7085-F661-5AB0E06661A2}"/>
          </ac:spMkLst>
        </pc:spChg>
        <pc:spChg chg="mod ord">
          <ac:chgData name="Shafer, Ethan H MAJ" userId="505e747c-87be-44c0-94c2-fc4c31a873c1" providerId="ADAL" clId="{2AE5B7D6-8885-4321-8713-B7B979161C9D}" dt="2024-07-13T01:14:43.636" v="258" actId="700"/>
          <ac:spMkLst>
            <pc:docMk/>
            <pc:sldMk cId="968635394" sldId="287"/>
            <ac:spMk id="5" creationId="{B9E0EBB1-2B67-4D7D-96D1-D1177FC9CF95}"/>
          </ac:spMkLst>
        </pc:spChg>
        <pc:spChg chg="mod ord">
          <ac:chgData name="Shafer, Ethan H MAJ" userId="505e747c-87be-44c0-94c2-fc4c31a873c1" providerId="ADAL" clId="{2AE5B7D6-8885-4321-8713-B7B979161C9D}" dt="2024-07-13T01:14:43.636" v="258" actId="700"/>
          <ac:spMkLst>
            <pc:docMk/>
            <pc:sldMk cId="968635394" sldId="287"/>
            <ac:spMk id="6" creationId="{E9A66C5D-803B-4BD4-9759-293725F0A972}"/>
          </ac:spMkLst>
        </pc:spChg>
        <pc:spChg chg="mod ord">
          <ac:chgData name="Shafer, Ethan H MAJ" userId="505e747c-87be-44c0-94c2-fc4c31a873c1" providerId="ADAL" clId="{2AE5B7D6-8885-4321-8713-B7B979161C9D}" dt="2024-07-13T01:14:43.636" v="258" actId="700"/>
          <ac:spMkLst>
            <pc:docMk/>
            <pc:sldMk cId="968635394" sldId="287"/>
            <ac:spMk id="7" creationId="{0CED0BC5-846E-4E9D-99D4-E169BE95C47B}"/>
          </ac:spMkLst>
        </pc:spChg>
        <pc:spChg chg="add del mod">
          <ac:chgData name="Shafer, Ethan H MAJ" userId="505e747c-87be-44c0-94c2-fc4c31a873c1" providerId="ADAL" clId="{2AE5B7D6-8885-4321-8713-B7B979161C9D}" dt="2024-07-13T01:06:59.568" v="23" actId="6264"/>
          <ac:spMkLst>
            <pc:docMk/>
            <pc:sldMk cId="968635394" sldId="287"/>
            <ac:spMk id="8" creationId="{398F84FB-EE20-97B3-BA06-1B4D8180F3FF}"/>
          </ac:spMkLst>
        </pc:spChg>
        <pc:spChg chg="add del mod">
          <ac:chgData name="Shafer, Ethan H MAJ" userId="505e747c-87be-44c0-94c2-fc4c31a873c1" providerId="ADAL" clId="{2AE5B7D6-8885-4321-8713-B7B979161C9D}" dt="2024-07-13T01:06:59.568" v="23" actId="6264"/>
          <ac:spMkLst>
            <pc:docMk/>
            <pc:sldMk cId="968635394" sldId="287"/>
            <ac:spMk id="9" creationId="{227CBBA3-453C-4241-3A5A-02904BF4CAAA}"/>
          </ac:spMkLst>
        </pc:spChg>
        <pc:spChg chg="add del mod">
          <ac:chgData name="Shafer, Ethan H MAJ" userId="505e747c-87be-44c0-94c2-fc4c31a873c1" providerId="ADAL" clId="{2AE5B7D6-8885-4321-8713-B7B979161C9D}" dt="2024-07-13T01:06:59.568" v="23" actId="6264"/>
          <ac:spMkLst>
            <pc:docMk/>
            <pc:sldMk cId="968635394" sldId="287"/>
            <ac:spMk id="10" creationId="{E5B72E0A-2FA0-F053-D855-7B94CF810EB5}"/>
          </ac:spMkLst>
        </pc:spChg>
        <pc:spChg chg="add del mod ord">
          <ac:chgData name="Shafer, Ethan H MAJ" userId="505e747c-87be-44c0-94c2-fc4c31a873c1" providerId="ADAL" clId="{2AE5B7D6-8885-4321-8713-B7B979161C9D}" dt="2024-07-13T01:14:43.636" v="258" actId="700"/>
          <ac:spMkLst>
            <pc:docMk/>
            <pc:sldMk cId="968635394" sldId="287"/>
            <ac:spMk id="11" creationId="{740BC21F-7111-2176-3A52-5099B6B188B2}"/>
          </ac:spMkLst>
        </pc:spChg>
        <pc:spChg chg="add del mod ord">
          <ac:chgData name="Shafer, Ethan H MAJ" userId="505e747c-87be-44c0-94c2-fc4c31a873c1" providerId="ADAL" clId="{2AE5B7D6-8885-4321-8713-B7B979161C9D}" dt="2024-07-13T01:14:43.636" v="258" actId="700"/>
          <ac:spMkLst>
            <pc:docMk/>
            <pc:sldMk cId="968635394" sldId="287"/>
            <ac:spMk id="12" creationId="{7DB8BA6D-ECEE-09C4-BFD3-0729E6145184}"/>
          </ac:spMkLst>
        </pc:spChg>
        <pc:spChg chg="add del mod ord">
          <ac:chgData name="Shafer, Ethan H MAJ" userId="505e747c-87be-44c0-94c2-fc4c31a873c1" providerId="ADAL" clId="{2AE5B7D6-8885-4321-8713-B7B979161C9D}" dt="2024-07-13T01:14:44.570" v="259"/>
          <ac:spMkLst>
            <pc:docMk/>
            <pc:sldMk cId="968635394" sldId="287"/>
            <ac:spMk id="13" creationId="{8554CFC9-FE1A-92E0-833E-48FFEDADC764}"/>
          </ac:spMkLst>
        </pc:spChg>
        <pc:picChg chg="del">
          <ac:chgData name="Shafer, Ethan H MAJ" userId="505e747c-87be-44c0-94c2-fc4c31a873c1" providerId="ADAL" clId="{2AE5B7D6-8885-4321-8713-B7B979161C9D}" dt="2024-07-13T01:14:38.824" v="257" actId="21"/>
          <ac:picMkLst>
            <pc:docMk/>
            <pc:sldMk cId="968635394" sldId="287"/>
            <ac:picMk id="4" creationId="{DECE9FBB-23F8-AE7E-BF40-621AE597E5BA}"/>
          </ac:picMkLst>
        </pc:picChg>
        <pc:picChg chg="add mod">
          <ac:chgData name="Shafer, Ethan H MAJ" userId="505e747c-87be-44c0-94c2-fc4c31a873c1" providerId="ADAL" clId="{2AE5B7D6-8885-4321-8713-B7B979161C9D}" dt="2024-07-13T01:14:51.780" v="260" actId="12788"/>
          <ac:picMkLst>
            <pc:docMk/>
            <pc:sldMk cId="968635394" sldId="287"/>
            <ac:picMk id="14" creationId="{DECE9FBB-23F8-AE7E-BF40-621AE597E5BA}"/>
          </ac:picMkLst>
        </pc:picChg>
      </pc:sldChg>
      <pc:sldChg chg="addSp delSp modSp mod chgLayout modNotesTx">
        <pc:chgData name="Shafer, Ethan H MAJ" userId="505e747c-87be-44c0-94c2-fc4c31a873c1" providerId="ADAL" clId="{2AE5B7D6-8885-4321-8713-B7B979161C9D}" dt="2024-07-13T01:09:24.248" v="199" actId="20577"/>
        <pc:sldMkLst>
          <pc:docMk/>
          <pc:sldMk cId="12713590" sldId="406"/>
        </pc:sldMkLst>
        <pc:spChg chg="add del mod">
          <ac:chgData name="Shafer, Ethan H MAJ" userId="505e747c-87be-44c0-94c2-fc4c31a873c1" providerId="ADAL" clId="{2AE5B7D6-8885-4321-8713-B7B979161C9D}" dt="2024-07-13T01:06:59.568" v="23" actId="6264"/>
          <ac:spMkLst>
            <pc:docMk/>
            <pc:sldMk cId="12713590" sldId="406"/>
            <ac:spMk id="2" creationId="{E73BC777-BC1C-61D1-ABD5-F1B406038E0E}"/>
          </ac:spMkLst>
        </pc:spChg>
        <pc:spChg chg="add del mod">
          <ac:chgData name="Shafer, Ethan H MAJ" userId="505e747c-87be-44c0-94c2-fc4c31a873c1" providerId="ADAL" clId="{2AE5B7D6-8885-4321-8713-B7B979161C9D}" dt="2024-07-13T01:06:59.568" v="23" actId="6264"/>
          <ac:spMkLst>
            <pc:docMk/>
            <pc:sldMk cId="12713590" sldId="406"/>
            <ac:spMk id="3" creationId="{CC85BD54-9472-E34F-EDA7-1A6847380991}"/>
          </ac:spMkLst>
        </pc:spChg>
        <pc:spChg chg="add del mod">
          <ac:chgData name="Shafer, Ethan H MAJ" userId="505e747c-87be-44c0-94c2-fc4c31a873c1" providerId="ADAL" clId="{2AE5B7D6-8885-4321-8713-B7B979161C9D}" dt="2024-07-13T01:06:59.568" v="23" actId="6264"/>
          <ac:spMkLst>
            <pc:docMk/>
            <pc:sldMk cId="12713590" sldId="406"/>
            <ac:spMk id="4" creationId="{01B3B139-692B-2C37-F192-CBCDE8242E12}"/>
          </ac:spMkLst>
        </pc:spChg>
        <pc:spChg chg="mod ord">
          <ac:chgData name="Shafer, Ethan H MAJ" userId="505e747c-87be-44c0-94c2-fc4c31a873c1" providerId="ADAL" clId="{2AE5B7D6-8885-4321-8713-B7B979161C9D}" dt="2024-07-13T01:06:59.568" v="23" actId="6264"/>
          <ac:spMkLst>
            <pc:docMk/>
            <pc:sldMk cId="12713590" sldId="406"/>
            <ac:spMk id="28674" creationId="{00000000-0000-0000-0000-000000000000}"/>
          </ac:spMkLst>
        </pc:spChg>
        <pc:spChg chg="mod ord">
          <ac:chgData name="Shafer, Ethan H MAJ" userId="505e747c-87be-44c0-94c2-fc4c31a873c1" providerId="ADAL" clId="{2AE5B7D6-8885-4321-8713-B7B979161C9D}" dt="2024-07-13T01:09:22.506" v="198" actId="20577"/>
          <ac:spMkLst>
            <pc:docMk/>
            <pc:sldMk cId="12713590" sldId="406"/>
            <ac:spMk id="28675" creationId="{00000000-0000-0000-0000-000000000000}"/>
          </ac:spMkLst>
        </pc:spChg>
        <pc:spChg chg="mod ord">
          <ac:chgData name="Shafer, Ethan H MAJ" userId="505e747c-87be-44c0-94c2-fc4c31a873c1" providerId="ADAL" clId="{2AE5B7D6-8885-4321-8713-B7B979161C9D}" dt="2024-07-13T01:06:59.568" v="23" actId="6264"/>
          <ac:spMkLst>
            <pc:docMk/>
            <pc:sldMk cId="12713590" sldId="406"/>
            <ac:spMk id="28676" creationId="{00000000-0000-0000-0000-000000000000}"/>
          </ac:spMkLst>
        </pc:spChg>
      </pc:sldChg>
      <pc:sldChg chg="addSp delSp modSp mod chgLayout">
        <pc:chgData name="Shafer, Ethan H MAJ" userId="505e747c-87be-44c0-94c2-fc4c31a873c1" providerId="ADAL" clId="{2AE5B7D6-8885-4321-8713-B7B979161C9D}" dt="2024-07-13T04:12:40.984" v="963" actId="2711"/>
        <pc:sldMkLst>
          <pc:docMk/>
          <pc:sldMk cId="1751600927" sldId="407"/>
        </pc:sldMkLst>
        <pc:spChg chg="mod ord">
          <ac:chgData name="Shafer, Ethan H MAJ" userId="505e747c-87be-44c0-94c2-fc4c31a873c1" providerId="ADAL" clId="{2AE5B7D6-8885-4321-8713-B7B979161C9D}" dt="2024-07-13T01:06:59.568" v="23" actId="6264"/>
          <ac:spMkLst>
            <pc:docMk/>
            <pc:sldMk cId="1751600927" sldId="407"/>
            <ac:spMk id="2" creationId="{499B7FD1-EABF-BF9E-A164-B189B297205F}"/>
          </ac:spMkLst>
        </pc:spChg>
        <pc:spChg chg="mod ord">
          <ac:chgData name="Shafer, Ethan H MAJ" userId="505e747c-87be-44c0-94c2-fc4c31a873c1" providerId="ADAL" clId="{2AE5B7D6-8885-4321-8713-B7B979161C9D}" dt="2024-07-13T02:25:57.351" v="306" actId="20577"/>
          <ac:spMkLst>
            <pc:docMk/>
            <pc:sldMk cId="1751600927" sldId="407"/>
            <ac:spMk id="3" creationId="{3BB60AA8-A05A-7630-0706-FFF3B26CA435}"/>
          </ac:spMkLst>
        </pc:spChg>
        <pc:spChg chg="del mod">
          <ac:chgData name="Shafer, Ethan H MAJ" userId="505e747c-87be-44c0-94c2-fc4c31a873c1" providerId="ADAL" clId="{2AE5B7D6-8885-4321-8713-B7B979161C9D}" dt="2024-07-13T01:06:59.568" v="23" actId="6264"/>
          <ac:spMkLst>
            <pc:docMk/>
            <pc:sldMk cId="1751600927" sldId="407"/>
            <ac:spMk id="4" creationId="{5438CBCA-A39E-8768-9B7A-419C9CFDA4DB}"/>
          </ac:spMkLst>
        </pc:spChg>
        <pc:spChg chg="mod ord">
          <ac:chgData name="Shafer, Ethan H MAJ" userId="505e747c-87be-44c0-94c2-fc4c31a873c1" providerId="ADAL" clId="{2AE5B7D6-8885-4321-8713-B7B979161C9D}" dt="2024-07-13T01:06:59.568" v="23" actId="6264"/>
          <ac:spMkLst>
            <pc:docMk/>
            <pc:sldMk cId="1751600927" sldId="407"/>
            <ac:spMk id="5" creationId="{8CDBF222-661E-BA63-D43E-8539C9FF5F34}"/>
          </ac:spMkLst>
        </pc:spChg>
        <pc:spChg chg="mod ord">
          <ac:chgData name="Shafer, Ethan H MAJ" userId="505e747c-87be-44c0-94c2-fc4c31a873c1" providerId="ADAL" clId="{2AE5B7D6-8885-4321-8713-B7B979161C9D}" dt="2024-07-13T01:06:59.568" v="23" actId="6264"/>
          <ac:spMkLst>
            <pc:docMk/>
            <pc:sldMk cId="1751600927" sldId="407"/>
            <ac:spMk id="6" creationId="{5C3F92CF-CBF9-D65F-CBF0-CFD180047659}"/>
          </ac:spMkLst>
        </pc:spChg>
        <pc:spChg chg="mod ord">
          <ac:chgData name="Shafer, Ethan H MAJ" userId="505e747c-87be-44c0-94c2-fc4c31a873c1" providerId="ADAL" clId="{2AE5B7D6-8885-4321-8713-B7B979161C9D}" dt="2024-07-13T01:06:59.568" v="23" actId="6264"/>
          <ac:spMkLst>
            <pc:docMk/>
            <pc:sldMk cId="1751600927" sldId="407"/>
            <ac:spMk id="7" creationId="{ADB0C531-B642-6E86-5DD9-973296055911}"/>
          </ac:spMkLst>
        </pc:spChg>
        <pc:spChg chg="add del mod">
          <ac:chgData name="Shafer, Ethan H MAJ" userId="505e747c-87be-44c0-94c2-fc4c31a873c1" providerId="ADAL" clId="{2AE5B7D6-8885-4321-8713-B7B979161C9D}" dt="2024-07-13T01:06:59.568" v="23" actId="6264"/>
          <ac:spMkLst>
            <pc:docMk/>
            <pc:sldMk cId="1751600927" sldId="407"/>
            <ac:spMk id="8" creationId="{EE3CCB4C-AC7C-FB99-ADE8-4374B2A213F5}"/>
          </ac:spMkLst>
        </pc:spChg>
        <pc:spChg chg="add del mod">
          <ac:chgData name="Shafer, Ethan H MAJ" userId="505e747c-87be-44c0-94c2-fc4c31a873c1" providerId="ADAL" clId="{2AE5B7D6-8885-4321-8713-B7B979161C9D}" dt="2024-07-13T01:06:59.568" v="23" actId="6264"/>
          <ac:spMkLst>
            <pc:docMk/>
            <pc:sldMk cId="1751600927" sldId="407"/>
            <ac:spMk id="9" creationId="{E9DC4404-9351-A76A-5566-2562B1DFB39F}"/>
          </ac:spMkLst>
        </pc:spChg>
        <pc:spChg chg="add del mod">
          <ac:chgData name="Shafer, Ethan H MAJ" userId="505e747c-87be-44c0-94c2-fc4c31a873c1" providerId="ADAL" clId="{2AE5B7D6-8885-4321-8713-B7B979161C9D}" dt="2024-07-13T01:06:59.568" v="23" actId="6264"/>
          <ac:spMkLst>
            <pc:docMk/>
            <pc:sldMk cId="1751600927" sldId="407"/>
            <ac:spMk id="10" creationId="{F3A7E8A3-A96E-3D83-8407-9E60A6E0AC77}"/>
          </ac:spMkLst>
        </pc:spChg>
        <pc:spChg chg="add del mod">
          <ac:chgData name="Shafer, Ethan H MAJ" userId="505e747c-87be-44c0-94c2-fc4c31a873c1" providerId="ADAL" clId="{2AE5B7D6-8885-4321-8713-B7B979161C9D}" dt="2024-07-13T01:06:59.568" v="23" actId="6264"/>
          <ac:spMkLst>
            <pc:docMk/>
            <pc:sldMk cId="1751600927" sldId="407"/>
            <ac:spMk id="11" creationId="{2DCA33F8-87C1-0427-3AE2-CA4EA221CB58}"/>
          </ac:spMkLst>
        </pc:spChg>
        <pc:spChg chg="add del mod">
          <ac:chgData name="Shafer, Ethan H MAJ" userId="505e747c-87be-44c0-94c2-fc4c31a873c1" providerId="ADAL" clId="{2AE5B7D6-8885-4321-8713-B7B979161C9D}" dt="2024-07-13T01:06:59.568" v="23" actId="6264"/>
          <ac:spMkLst>
            <pc:docMk/>
            <pc:sldMk cId="1751600927" sldId="407"/>
            <ac:spMk id="12" creationId="{681FC0DA-5739-65A9-72AB-E6E7CAC4C72F}"/>
          </ac:spMkLst>
        </pc:spChg>
        <pc:spChg chg="add mod ord">
          <ac:chgData name="Shafer, Ethan H MAJ" userId="505e747c-87be-44c0-94c2-fc4c31a873c1" providerId="ADAL" clId="{2AE5B7D6-8885-4321-8713-B7B979161C9D}" dt="2024-07-13T04:12:40.984" v="963" actId="2711"/>
          <ac:spMkLst>
            <pc:docMk/>
            <pc:sldMk cId="1751600927" sldId="407"/>
            <ac:spMk id="13" creationId="{1D58D99C-B161-AF87-1E94-72909E950CB2}"/>
          </ac:spMkLst>
        </pc:spChg>
      </pc:sldChg>
      <pc:sldChg chg="delSp modSp add mod modNotesTx">
        <pc:chgData name="Shafer, Ethan H MAJ" userId="505e747c-87be-44c0-94c2-fc4c31a873c1" providerId="ADAL" clId="{2AE5B7D6-8885-4321-8713-B7B979161C9D}" dt="2024-07-13T01:08:35.146" v="118" actId="20577"/>
        <pc:sldMkLst>
          <pc:docMk/>
          <pc:sldMk cId="3778530487" sldId="408"/>
        </pc:sldMkLst>
        <pc:spChg chg="mod">
          <ac:chgData name="Shafer, Ethan H MAJ" userId="505e747c-87be-44c0-94c2-fc4c31a873c1" providerId="ADAL" clId="{2AE5B7D6-8885-4321-8713-B7B979161C9D}" dt="2024-07-13T01:08:15.964" v="50" actId="20577"/>
          <ac:spMkLst>
            <pc:docMk/>
            <pc:sldMk cId="3778530487" sldId="408"/>
            <ac:spMk id="2" creationId="{E1695600-6A53-4457-AA94-D104DFA42EEE}"/>
          </ac:spMkLst>
        </pc:spChg>
        <pc:spChg chg="mod">
          <ac:chgData name="Shafer, Ethan H MAJ" userId="505e747c-87be-44c0-94c2-fc4c31a873c1" providerId="ADAL" clId="{2AE5B7D6-8885-4321-8713-B7B979161C9D}" dt="2024-07-13T01:08:19.997" v="53" actId="27636"/>
          <ac:spMkLst>
            <pc:docMk/>
            <pc:sldMk cId="3778530487" sldId="408"/>
            <ac:spMk id="3" creationId="{791AF313-4135-491E-8BC4-C0436F32454C}"/>
          </ac:spMkLst>
        </pc:spChg>
        <pc:spChg chg="del">
          <ac:chgData name="Shafer, Ethan H MAJ" userId="505e747c-87be-44c0-94c2-fc4c31a873c1" providerId="ADAL" clId="{2AE5B7D6-8885-4321-8713-B7B979161C9D}" dt="2024-07-13T01:08:26.528" v="55" actId="478"/>
          <ac:spMkLst>
            <pc:docMk/>
            <pc:sldMk cId="3778530487" sldId="408"/>
            <ac:spMk id="9" creationId="{303CA0A9-F5E3-4125-8BD4-154AB8B499D7}"/>
          </ac:spMkLst>
        </pc:spChg>
        <pc:spChg chg="mod">
          <ac:chgData name="Shafer, Ethan H MAJ" userId="505e747c-87be-44c0-94c2-fc4c31a873c1" providerId="ADAL" clId="{2AE5B7D6-8885-4321-8713-B7B979161C9D}" dt="2024-07-13T01:08:19.997" v="52" actId="27636"/>
          <ac:spMkLst>
            <pc:docMk/>
            <pc:sldMk cId="3778530487" sldId="408"/>
            <ac:spMk id="13" creationId="{9A3553F8-88C5-F799-85E9-A53F1991ACA6}"/>
          </ac:spMkLst>
        </pc:spChg>
        <pc:picChg chg="del">
          <ac:chgData name="Shafer, Ethan H MAJ" userId="505e747c-87be-44c0-94c2-fc4c31a873c1" providerId="ADAL" clId="{2AE5B7D6-8885-4321-8713-B7B979161C9D}" dt="2024-07-13T01:08:23.073" v="54" actId="478"/>
          <ac:picMkLst>
            <pc:docMk/>
            <pc:sldMk cId="3778530487" sldId="408"/>
            <ac:picMk id="2050" creationId="{6B3F2D4E-57DE-4178-97D2-C2EED70A6521}"/>
          </ac:picMkLst>
        </pc:picChg>
      </pc:sldChg>
      <pc:sldChg chg="modSp new mod">
        <pc:chgData name="Shafer, Ethan H MAJ" userId="505e747c-87be-44c0-94c2-fc4c31a873c1" providerId="ADAL" clId="{2AE5B7D6-8885-4321-8713-B7B979161C9D}" dt="2024-07-13T04:14:12.882" v="965" actId="20577"/>
        <pc:sldMkLst>
          <pc:docMk/>
          <pc:sldMk cId="751712748" sldId="409"/>
        </pc:sldMkLst>
        <pc:spChg chg="mod">
          <ac:chgData name="Shafer, Ethan H MAJ" userId="505e747c-87be-44c0-94c2-fc4c31a873c1" providerId="ADAL" clId="{2AE5B7D6-8885-4321-8713-B7B979161C9D}" dt="2024-07-13T02:27:19.756" v="324" actId="20577"/>
          <ac:spMkLst>
            <pc:docMk/>
            <pc:sldMk cId="751712748" sldId="409"/>
            <ac:spMk id="2" creationId="{2FBBD5DA-DFE1-0D5F-E187-6DAC01D2C8E3}"/>
          </ac:spMkLst>
        </pc:spChg>
        <pc:spChg chg="mod">
          <ac:chgData name="Shafer, Ethan H MAJ" userId="505e747c-87be-44c0-94c2-fc4c31a873c1" providerId="ADAL" clId="{2AE5B7D6-8885-4321-8713-B7B979161C9D}" dt="2024-07-13T04:14:12.882" v="965" actId="20577"/>
          <ac:spMkLst>
            <pc:docMk/>
            <pc:sldMk cId="751712748" sldId="409"/>
            <ac:spMk id="3" creationId="{82D0FE07-395A-6534-4D1B-600677B54D8C}"/>
          </ac:spMkLst>
        </pc:spChg>
      </pc:sldChg>
      <pc:sldChg chg="addSp delSp modSp new mod ord modClrScheme chgLayout">
        <pc:chgData name="Shafer, Ethan H MAJ" userId="505e747c-87be-44c0-94c2-fc4c31a873c1" providerId="ADAL" clId="{2AE5B7D6-8885-4321-8713-B7B979161C9D}" dt="2024-07-13T02:31:37.336" v="518" actId="20577"/>
        <pc:sldMkLst>
          <pc:docMk/>
          <pc:sldMk cId="616188815" sldId="410"/>
        </pc:sldMkLst>
        <pc:spChg chg="mod ord">
          <ac:chgData name="Shafer, Ethan H MAJ" userId="505e747c-87be-44c0-94c2-fc4c31a873c1" providerId="ADAL" clId="{2AE5B7D6-8885-4321-8713-B7B979161C9D}" dt="2024-07-13T02:31:28.700" v="493" actId="700"/>
          <ac:spMkLst>
            <pc:docMk/>
            <pc:sldMk cId="616188815" sldId="410"/>
            <ac:spMk id="2" creationId="{DADED162-F50A-A887-E4FC-44A837E12037}"/>
          </ac:spMkLst>
        </pc:spChg>
        <pc:spChg chg="del mod ord">
          <ac:chgData name="Shafer, Ethan H MAJ" userId="505e747c-87be-44c0-94c2-fc4c31a873c1" providerId="ADAL" clId="{2AE5B7D6-8885-4321-8713-B7B979161C9D}" dt="2024-07-13T02:31:28.700" v="493" actId="700"/>
          <ac:spMkLst>
            <pc:docMk/>
            <pc:sldMk cId="616188815" sldId="410"/>
            <ac:spMk id="3" creationId="{ECAB1CAE-5670-CA83-F8C4-927AA44FD1D4}"/>
          </ac:spMkLst>
        </pc:spChg>
        <pc:spChg chg="del mod ord">
          <ac:chgData name="Shafer, Ethan H MAJ" userId="505e747c-87be-44c0-94c2-fc4c31a873c1" providerId="ADAL" clId="{2AE5B7D6-8885-4321-8713-B7B979161C9D}" dt="2024-07-13T02:31:28.700" v="493" actId="700"/>
          <ac:spMkLst>
            <pc:docMk/>
            <pc:sldMk cId="616188815" sldId="410"/>
            <ac:spMk id="4" creationId="{734AE7A3-CBE4-73F3-8B59-373596878790}"/>
          </ac:spMkLst>
        </pc:spChg>
        <pc:spChg chg="mod ord">
          <ac:chgData name="Shafer, Ethan H MAJ" userId="505e747c-87be-44c0-94c2-fc4c31a873c1" providerId="ADAL" clId="{2AE5B7D6-8885-4321-8713-B7B979161C9D}" dt="2024-07-13T02:31:28.700" v="493" actId="700"/>
          <ac:spMkLst>
            <pc:docMk/>
            <pc:sldMk cId="616188815" sldId="410"/>
            <ac:spMk id="5" creationId="{F7561D84-A4BD-70F1-F67B-EE16EB4E9B2D}"/>
          </ac:spMkLst>
        </pc:spChg>
        <pc:spChg chg="mod ord">
          <ac:chgData name="Shafer, Ethan H MAJ" userId="505e747c-87be-44c0-94c2-fc4c31a873c1" providerId="ADAL" clId="{2AE5B7D6-8885-4321-8713-B7B979161C9D}" dt="2024-07-13T02:31:28.700" v="493" actId="700"/>
          <ac:spMkLst>
            <pc:docMk/>
            <pc:sldMk cId="616188815" sldId="410"/>
            <ac:spMk id="6" creationId="{130290DB-DE74-6663-2BB6-7173153F6292}"/>
          </ac:spMkLst>
        </pc:spChg>
        <pc:spChg chg="mod ord">
          <ac:chgData name="Shafer, Ethan H MAJ" userId="505e747c-87be-44c0-94c2-fc4c31a873c1" providerId="ADAL" clId="{2AE5B7D6-8885-4321-8713-B7B979161C9D}" dt="2024-07-13T02:31:28.700" v="493" actId="700"/>
          <ac:spMkLst>
            <pc:docMk/>
            <pc:sldMk cId="616188815" sldId="410"/>
            <ac:spMk id="7" creationId="{10466F2F-8CD4-A27E-5251-0D9E810555E0}"/>
          </ac:spMkLst>
        </pc:spChg>
        <pc:spChg chg="add mod ord">
          <ac:chgData name="Shafer, Ethan H MAJ" userId="505e747c-87be-44c0-94c2-fc4c31a873c1" providerId="ADAL" clId="{2AE5B7D6-8885-4321-8713-B7B979161C9D}" dt="2024-07-13T02:31:30.935" v="503" actId="20577"/>
          <ac:spMkLst>
            <pc:docMk/>
            <pc:sldMk cId="616188815" sldId="410"/>
            <ac:spMk id="8" creationId="{9E206D5E-F861-5E82-642B-52FAD2CD2F8A}"/>
          </ac:spMkLst>
        </pc:spChg>
        <pc:spChg chg="add mod ord">
          <ac:chgData name="Shafer, Ethan H MAJ" userId="505e747c-87be-44c0-94c2-fc4c31a873c1" providerId="ADAL" clId="{2AE5B7D6-8885-4321-8713-B7B979161C9D}" dt="2024-07-13T02:31:35.865" v="517" actId="20577"/>
          <ac:spMkLst>
            <pc:docMk/>
            <pc:sldMk cId="616188815" sldId="410"/>
            <ac:spMk id="9" creationId="{695E96DB-DFF8-3771-6030-63AAAC75CB72}"/>
          </ac:spMkLst>
        </pc:spChg>
        <pc:spChg chg="add mod ord">
          <ac:chgData name="Shafer, Ethan H MAJ" userId="505e747c-87be-44c0-94c2-fc4c31a873c1" providerId="ADAL" clId="{2AE5B7D6-8885-4321-8713-B7B979161C9D}" dt="2024-07-13T02:31:34.185" v="516" actId="20577"/>
          <ac:spMkLst>
            <pc:docMk/>
            <pc:sldMk cId="616188815" sldId="410"/>
            <ac:spMk id="10" creationId="{E0C3B400-9170-D11D-C788-142576D690FF}"/>
          </ac:spMkLst>
        </pc:spChg>
        <pc:spChg chg="add mod ord">
          <ac:chgData name="Shafer, Ethan H MAJ" userId="505e747c-87be-44c0-94c2-fc4c31a873c1" providerId="ADAL" clId="{2AE5B7D6-8885-4321-8713-B7B979161C9D}" dt="2024-07-13T02:31:37.336" v="518" actId="20577"/>
          <ac:spMkLst>
            <pc:docMk/>
            <pc:sldMk cId="616188815" sldId="410"/>
            <ac:spMk id="11" creationId="{93D20D7B-0115-D80A-926E-EF6CDD34D7D4}"/>
          </ac:spMkLst>
        </pc:spChg>
      </pc:sldChg>
      <pc:sldChg chg="addSp delSp modSp new mod modClrScheme chgLayout">
        <pc:chgData name="Shafer, Ethan H MAJ" userId="505e747c-87be-44c0-94c2-fc4c31a873c1" providerId="ADAL" clId="{2AE5B7D6-8885-4321-8713-B7B979161C9D}" dt="2024-07-13T04:06:22.684" v="583" actId="20577"/>
        <pc:sldMkLst>
          <pc:docMk/>
          <pc:sldMk cId="2235225829" sldId="411"/>
        </pc:sldMkLst>
        <pc:spChg chg="del mod ord">
          <ac:chgData name="Shafer, Ethan H MAJ" userId="505e747c-87be-44c0-94c2-fc4c31a873c1" providerId="ADAL" clId="{2AE5B7D6-8885-4321-8713-B7B979161C9D}" dt="2024-07-13T04:06:19.818" v="564" actId="700"/>
          <ac:spMkLst>
            <pc:docMk/>
            <pc:sldMk cId="2235225829" sldId="411"/>
            <ac:spMk id="2" creationId="{04CF44EA-829A-FE25-F10A-4D9A63C9272F}"/>
          </ac:spMkLst>
        </pc:spChg>
        <pc:spChg chg="del mod ord">
          <ac:chgData name="Shafer, Ethan H MAJ" userId="505e747c-87be-44c0-94c2-fc4c31a873c1" providerId="ADAL" clId="{2AE5B7D6-8885-4321-8713-B7B979161C9D}" dt="2024-07-13T04:06:19.818" v="564" actId="700"/>
          <ac:spMkLst>
            <pc:docMk/>
            <pc:sldMk cId="2235225829" sldId="411"/>
            <ac:spMk id="3" creationId="{9B7C59D2-D2A0-8192-6DF5-D58C683495F9}"/>
          </ac:spMkLst>
        </pc:spChg>
        <pc:spChg chg="mod ord">
          <ac:chgData name="Shafer, Ethan H MAJ" userId="505e747c-87be-44c0-94c2-fc4c31a873c1" providerId="ADAL" clId="{2AE5B7D6-8885-4321-8713-B7B979161C9D}" dt="2024-07-13T04:06:19.818" v="564" actId="700"/>
          <ac:spMkLst>
            <pc:docMk/>
            <pc:sldMk cId="2235225829" sldId="411"/>
            <ac:spMk id="4" creationId="{11FA36A2-85DD-CA94-1859-A462F8FCFB12}"/>
          </ac:spMkLst>
        </pc:spChg>
        <pc:spChg chg="mod ord">
          <ac:chgData name="Shafer, Ethan H MAJ" userId="505e747c-87be-44c0-94c2-fc4c31a873c1" providerId="ADAL" clId="{2AE5B7D6-8885-4321-8713-B7B979161C9D}" dt="2024-07-13T04:06:19.818" v="564" actId="700"/>
          <ac:spMkLst>
            <pc:docMk/>
            <pc:sldMk cId="2235225829" sldId="411"/>
            <ac:spMk id="5" creationId="{AD203621-12B0-CAAC-11EE-1B941C1E44B4}"/>
          </ac:spMkLst>
        </pc:spChg>
        <pc:spChg chg="mod ord">
          <ac:chgData name="Shafer, Ethan H MAJ" userId="505e747c-87be-44c0-94c2-fc4c31a873c1" providerId="ADAL" clId="{2AE5B7D6-8885-4321-8713-B7B979161C9D}" dt="2024-07-13T04:06:19.818" v="564" actId="700"/>
          <ac:spMkLst>
            <pc:docMk/>
            <pc:sldMk cId="2235225829" sldId="411"/>
            <ac:spMk id="6" creationId="{206E9C0E-BC79-AD0E-911C-6A6CF60586AD}"/>
          </ac:spMkLst>
        </pc:spChg>
        <pc:spChg chg="add mod ord">
          <ac:chgData name="Shafer, Ethan H MAJ" userId="505e747c-87be-44c0-94c2-fc4c31a873c1" providerId="ADAL" clId="{2AE5B7D6-8885-4321-8713-B7B979161C9D}" dt="2024-07-13T04:06:22.684" v="583" actId="20577"/>
          <ac:spMkLst>
            <pc:docMk/>
            <pc:sldMk cId="2235225829" sldId="411"/>
            <ac:spMk id="7" creationId="{72C7462E-CBF1-E656-7E20-D3BED698C6EA}"/>
          </ac:spMkLst>
        </pc:spChg>
        <pc:spChg chg="add mod ord">
          <ac:chgData name="Shafer, Ethan H MAJ" userId="505e747c-87be-44c0-94c2-fc4c31a873c1" providerId="ADAL" clId="{2AE5B7D6-8885-4321-8713-B7B979161C9D}" dt="2024-07-13T04:06:19.818" v="564" actId="700"/>
          <ac:spMkLst>
            <pc:docMk/>
            <pc:sldMk cId="2235225829" sldId="411"/>
            <ac:spMk id="8" creationId="{332D1D25-29F0-14CF-6127-09E5BFBB4B1E}"/>
          </ac:spMkLst>
        </pc:spChg>
      </pc:sldChg>
      <pc:sldChg chg="new del">
        <pc:chgData name="Shafer, Ethan H MAJ" userId="505e747c-87be-44c0-94c2-fc4c31a873c1" providerId="ADAL" clId="{2AE5B7D6-8885-4321-8713-B7B979161C9D}" dt="2024-07-13T04:06:14.064" v="562" actId="680"/>
        <pc:sldMkLst>
          <pc:docMk/>
          <pc:sldMk cId="3473933696" sldId="411"/>
        </pc:sldMkLst>
      </pc:sldChg>
      <pc:sldChg chg="addSp delSp modSp new mod modClrScheme chgLayout">
        <pc:chgData name="Shafer, Ethan H MAJ" userId="505e747c-87be-44c0-94c2-fc4c31a873c1" providerId="ADAL" clId="{2AE5B7D6-8885-4321-8713-B7B979161C9D}" dt="2024-07-13T04:07:13.716" v="639" actId="20577"/>
        <pc:sldMkLst>
          <pc:docMk/>
          <pc:sldMk cId="2739552240" sldId="412"/>
        </pc:sldMkLst>
        <pc:spChg chg="del mod ord">
          <ac:chgData name="Shafer, Ethan H MAJ" userId="505e747c-87be-44c0-94c2-fc4c31a873c1" providerId="ADAL" clId="{2AE5B7D6-8885-4321-8713-B7B979161C9D}" dt="2024-07-13T04:07:10.607" v="630" actId="700"/>
          <ac:spMkLst>
            <pc:docMk/>
            <pc:sldMk cId="2739552240" sldId="412"/>
            <ac:spMk id="2" creationId="{E51CE829-3720-CCFE-3E5B-330D2F3FD14A}"/>
          </ac:spMkLst>
        </pc:spChg>
        <pc:spChg chg="del mod ord">
          <ac:chgData name="Shafer, Ethan H MAJ" userId="505e747c-87be-44c0-94c2-fc4c31a873c1" providerId="ADAL" clId="{2AE5B7D6-8885-4321-8713-B7B979161C9D}" dt="2024-07-13T04:07:10.607" v="630" actId="700"/>
          <ac:spMkLst>
            <pc:docMk/>
            <pc:sldMk cId="2739552240" sldId="412"/>
            <ac:spMk id="3" creationId="{500BACC6-14A5-9043-6325-CAE30CBDF645}"/>
          </ac:spMkLst>
        </pc:spChg>
        <pc:spChg chg="mod ord">
          <ac:chgData name="Shafer, Ethan H MAJ" userId="505e747c-87be-44c0-94c2-fc4c31a873c1" providerId="ADAL" clId="{2AE5B7D6-8885-4321-8713-B7B979161C9D}" dt="2024-07-13T04:07:10.607" v="630" actId="700"/>
          <ac:spMkLst>
            <pc:docMk/>
            <pc:sldMk cId="2739552240" sldId="412"/>
            <ac:spMk id="4" creationId="{A2896DC8-C87B-7639-EA80-63DA76AD61E6}"/>
          </ac:spMkLst>
        </pc:spChg>
        <pc:spChg chg="mod ord">
          <ac:chgData name="Shafer, Ethan H MAJ" userId="505e747c-87be-44c0-94c2-fc4c31a873c1" providerId="ADAL" clId="{2AE5B7D6-8885-4321-8713-B7B979161C9D}" dt="2024-07-13T04:07:10.607" v="630" actId="700"/>
          <ac:spMkLst>
            <pc:docMk/>
            <pc:sldMk cId="2739552240" sldId="412"/>
            <ac:spMk id="5" creationId="{6E257C90-632E-063D-1860-8FAF446579B6}"/>
          </ac:spMkLst>
        </pc:spChg>
        <pc:spChg chg="mod ord">
          <ac:chgData name="Shafer, Ethan H MAJ" userId="505e747c-87be-44c0-94c2-fc4c31a873c1" providerId="ADAL" clId="{2AE5B7D6-8885-4321-8713-B7B979161C9D}" dt="2024-07-13T04:07:10.607" v="630" actId="700"/>
          <ac:spMkLst>
            <pc:docMk/>
            <pc:sldMk cId="2739552240" sldId="412"/>
            <ac:spMk id="6" creationId="{4B4D14AE-906F-C9C3-4A1A-7A71CA9D6059}"/>
          </ac:spMkLst>
        </pc:spChg>
        <pc:spChg chg="add mod ord">
          <ac:chgData name="Shafer, Ethan H MAJ" userId="505e747c-87be-44c0-94c2-fc4c31a873c1" providerId="ADAL" clId="{2AE5B7D6-8885-4321-8713-B7B979161C9D}" dt="2024-07-13T04:07:13.716" v="639" actId="20577"/>
          <ac:spMkLst>
            <pc:docMk/>
            <pc:sldMk cId="2739552240" sldId="412"/>
            <ac:spMk id="7" creationId="{73DD0DA1-BD34-CCCA-7D55-777FF3436077}"/>
          </ac:spMkLst>
        </pc:spChg>
        <pc:spChg chg="add mod ord">
          <ac:chgData name="Shafer, Ethan H MAJ" userId="505e747c-87be-44c0-94c2-fc4c31a873c1" providerId="ADAL" clId="{2AE5B7D6-8885-4321-8713-B7B979161C9D}" dt="2024-07-13T04:07:10.607" v="630" actId="700"/>
          <ac:spMkLst>
            <pc:docMk/>
            <pc:sldMk cId="2739552240" sldId="412"/>
            <ac:spMk id="8" creationId="{1F50E63E-A8DA-BF4E-6EF2-E40CB9D207C8}"/>
          </ac:spMkLst>
        </pc:spChg>
      </pc:sldChg>
      <pc:sldMasterChg chg="addSp modSldLayout">
        <pc:chgData name="Shafer, Ethan H MAJ" userId="505e747c-87be-44c0-94c2-fc4c31a873c1" providerId="ADAL" clId="{2AE5B7D6-8885-4321-8713-B7B979161C9D}" dt="2024-07-13T01:06:19.472" v="0"/>
        <pc:sldMasterMkLst>
          <pc:docMk/>
          <pc:sldMasterMk cId="2734626914" sldId="2147483660"/>
        </pc:sldMasterMkLst>
        <pc:picChg chg="add">
          <ac:chgData name="Shafer, Ethan H MAJ" userId="505e747c-87be-44c0-94c2-fc4c31a873c1" providerId="ADAL" clId="{2AE5B7D6-8885-4321-8713-B7B979161C9D}" dt="2024-07-13T01:06:19.472" v="0"/>
          <ac:picMkLst>
            <pc:docMk/>
            <pc:sldMasterMk cId="2734626914" sldId="2147483660"/>
            <ac:picMk id="8" creationId="{F9F5C4B0-DD2C-D375-FA5C-E2E61F4A3B80}"/>
          </ac:picMkLst>
        </pc:picChg>
        <pc:picChg chg="add">
          <ac:chgData name="Shafer, Ethan H MAJ" userId="505e747c-87be-44c0-94c2-fc4c31a873c1" providerId="ADAL" clId="{2AE5B7D6-8885-4321-8713-B7B979161C9D}" dt="2024-07-13T01:06:19.472" v="0"/>
          <ac:picMkLst>
            <pc:docMk/>
            <pc:sldMasterMk cId="2734626914" sldId="2147483660"/>
            <ac:picMk id="9" creationId="{AC645E4C-FB34-09AB-B5F4-755D0645F3EE}"/>
          </ac:picMkLst>
        </pc:picChg>
        <pc:sldLayoutChg chg="addSp">
          <pc:chgData name="Shafer, Ethan H MAJ" userId="505e747c-87be-44c0-94c2-fc4c31a873c1" providerId="ADAL" clId="{2AE5B7D6-8885-4321-8713-B7B979161C9D}" dt="2024-07-13T01:06:19.472" v="0"/>
          <pc:sldLayoutMkLst>
            <pc:docMk/>
            <pc:sldMasterMk cId="2734626914" sldId="2147483660"/>
            <pc:sldLayoutMk cId="1434127528" sldId="2147483661"/>
          </pc:sldLayoutMkLst>
          <pc:spChg chg="add">
            <ac:chgData name="Shafer, Ethan H MAJ" userId="505e747c-87be-44c0-94c2-fc4c31a873c1" providerId="ADAL" clId="{2AE5B7D6-8885-4321-8713-B7B979161C9D}" dt="2024-07-13T01:06:19.472" v="0"/>
            <ac:spMkLst>
              <pc:docMk/>
              <pc:sldMasterMk cId="2734626914" sldId="2147483660"/>
              <pc:sldLayoutMk cId="1434127528" sldId="2147483661"/>
              <ac:spMk id="8" creationId="{8135CF74-B3FA-71AC-798C-02BAFDC9076C}"/>
            </ac:spMkLst>
          </pc:spChg>
        </pc:sldLayoutChg>
      </pc:sldMasterChg>
      <pc:sldMasterChg chg="addSp modSldLayout">
        <pc:chgData name="Shafer, Ethan H MAJ" userId="505e747c-87be-44c0-94c2-fc4c31a873c1" providerId="ADAL" clId="{2AE5B7D6-8885-4321-8713-B7B979161C9D}" dt="2024-07-13T01:06:29.172" v="5"/>
        <pc:sldMasterMkLst>
          <pc:docMk/>
          <pc:sldMasterMk cId="905946972" sldId="2147483677"/>
        </pc:sldMasterMkLst>
        <pc:picChg chg="add">
          <ac:chgData name="Shafer, Ethan H MAJ" userId="505e747c-87be-44c0-94c2-fc4c31a873c1" providerId="ADAL" clId="{2AE5B7D6-8885-4321-8713-B7B979161C9D}" dt="2024-07-13T01:06:29.172" v="5"/>
          <ac:picMkLst>
            <pc:docMk/>
            <pc:sldMasterMk cId="905946972" sldId="2147483677"/>
            <ac:picMk id="9" creationId="{B2BF27F9-46C7-0B7D-7A34-90EB396894BF}"/>
          </ac:picMkLst>
        </pc:picChg>
        <pc:picChg chg="add">
          <ac:chgData name="Shafer, Ethan H MAJ" userId="505e747c-87be-44c0-94c2-fc4c31a873c1" providerId="ADAL" clId="{2AE5B7D6-8885-4321-8713-B7B979161C9D}" dt="2024-07-13T01:06:29.172" v="5"/>
          <ac:picMkLst>
            <pc:docMk/>
            <pc:sldMasterMk cId="905946972" sldId="2147483677"/>
            <ac:picMk id="11" creationId="{8D0A2565-07D0-8503-8E57-93A1B4A3789A}"/>
          </ac:picMkLst>
        </pc:picChg>
        <pc:sldLayoutChg chg="addSp">
          <pc:chgData name="Shafer, Ethan H MAJ" userId="505e747c-87be-44c0-94c2-fc4c31a873c1" providerId="ADAL" clId="{2AE5B7D6-8885-4321-8713-B7B979161C9D}" dt="2024-07-13T01:06:29.172" v="5"/>
          <pc:sldLayoutMkLst>
            <pc:docMk/>
            <pc:sldMasterMk cId="905946972" sldId="2147483677"/>
            <pc:sldLayoutMk cId="1527264705" sldId="2147483678"/>
          </pc:sldLayoutMkLst>
          <pc:spChg chg="add">
            <ac:chgData name="Shafer, Ethan H MAJ" userId="505e747c-87be-44c0-94c2-fc4c31a873c1" providerId="ADAL" clId="{2AE5B7D6-8885-4321-8713-B7B979161C9D}" dt="2024-07-13T01:06:29.172" v="5"/>
            <ac:spMkLst>
              <pc:docMk/>
              <pc:sldMasterMk cId="905946972" sldId="2147483677"/>
              <pc:sldLayoutMk cId="1527264705" sldId="2147483678"/>
              <ac:spMk id="7" creationId="{5FB8C478-10F1-D934-2421-49DDE1A3D112}"/>
            </ac:spMkLst>
          </pc:spChg>
        </pc:sldLayoutChg>
      </pc:sldMasterChg>
      <pc:sldMasterChg chg="addSp modSldLayout">
        <pc:chgData name="Shafer, Ethan H MAJ" userId="505e747c-87be-44c0-94c2-fc4c31a873c1" providerId="ADAL" clId="{2AE5B7D6-8885-4321-8713-B7B979161C9D}" dt="2024-07-13T01:06:39.171" v="13"/>
        <pc:sldMasterMkLst>
          <pc:docMk/>
          <pc:sldMasterMk cId="2219773339" sldId="2147483689"/>
        </pc:sldMasterMkLst>
        <pc:picChg chg="add">
          <ac:chgData name="Shafer, Ethan H MAJ" userId="505e747c-87be-44c0-94c2-fc4c31a873c1" providerId="ADAL" clId="{2AE5B7D6-8885-4321-8713-B7B979161C9D}" dt="2024-07-13T01:06:39.171" v="13"/>
          <ac:picMkLst>
            <pc:docMk/>
            <pc:sldMasterMk cId="2219773339" sldId="2147483689"/>
            <ac:picMk id="9" creationId="{5390F02D-1885-80DF-242A-545F1A84BE28}"/>
          </ac:picMkLst>
        </pc:picChg>
        <pc:picChg chg="add">
          <ac:chgData name="Shafer, Ethan H MAJ" userId="505e747c-87be-44c0-94c2-fc4c31a873c1" providerId="ADAL" clId="{2AE5B7D6-8885-4321-8713-B7B979161C9D}" dt="2024-07-13T01:06:39.171" v="13"/>
          <ac:picMkLst>
            <pc:docMk/>
            <pc:sldMasterMk cId="2219773339" sldId="2147483689"/>
            <ac:picMk id="10" creationId="{662F7892-EF2C-2CB1-546F-6D24507E1863}"/>
          </ac:picMkLst>
        </pc:picChg>
        <pc:sldLayoutChg chg="addSp">
          <pc:chgData name="Shafer, Ethan H MAJ" userId="505e747c-87be-44c0-94c2-fc4c31a873c1" providerId="ADAL" clId="{2AE5B7D6-8885-4321-8713-B7B979161C9D}" dt="2024-07-13T01:06:39.171" v="13"/>
          <pc:sldLayoutMkLst>
            <pc:docMk/>
            <pc:sldMasterMk cId="2219773339" sldId="2147483689"/>
            <pc:sldLayoutMk cId="3951135223" sldId="2147483690"/>
          </pc:sldLayoutMkLst>
          <pc:spChg chg="add">
            <ac:chgData name="Shafer, Ethan H MAJ" userId="505e747c-87be-44c0-94c2-fc4c31a873c1" providerId="ADAL" clId="{2AE5B7D6-8885-4321-8713-B7B979161C9D}" dt="2024-07-13T01:06:39.171" v="13"/>
            <ac:spMkLst>
              <pc:docMk/>
              <pc:sldMasterMk cId="2219773339" sldId="2147483689"/>
              <pc:sldLayoutMk cId="3951135223" sldId="2147483690"/>
              <ac:spMk id="6" creationId="{60C2EA0B-DB94-738E-EC70-65773D8189BA}"/>
            </ac:spMkLst>
          </pc:spChg>
        </pc:sldLayoutChg>
      </pc:sldMasterChg>
      <pc:sldMasterChg chg="addSp modSp mod modSldLayout">
        <pc:chgData name="Shafer, Ethan H MAJ" userId="505e747c-87be-44c0-94c2-fc4c31a873c1" providerId="ADAL" clId="{2AE5B7D6-8885-4321-8713-B7B979161C9D}" dt="2024-07-13T01:07:41.232" v="31" actId="1076"/>
        <pc:sldMasterMkLst>
          <pc:docMk/>
          <pc:sldMasterMk cId="1170358065" sldId="2147483707"/>
        </pc:sldMasterMkLst>
        <pc:picChg chg="add mod">
          <ac:chgData name="Shafer, Ethan H MAJ" userId="505e747c-87be-44c0-94c2-fc4c31a873c1" providerId="ADAL" clId="{2AE5B7D6-8885-4321-8713-B7B979161C9D}" dt="2024-07-13T01:07:41.232" v="31" actId="1076"/>
          <ac:picMkLst>
            <pc:docMk/>
            <pc:sldMasterMk cId="1170358065" sldId="2147483707"/>
            <ac:picMk id="7" creationId="{11435B22-2D6A-BC7E-BEAD-ED7054836401}"/>
          </ac:picMkLst>
        </pc:picChg>
        <pc:picChg chg="add mod">
          <ac:chgData name="Shafer, Ethan H MAJ" userId="505e747c-87be-44c0-94c2-fc4c31a873c1" providerId="ADAL" clId="{2AE5B7D6-8885-4321-8713-B7B979161C9D}" dt="2024-07-13T01:07:35.784" v="30" actId="1076"/>
          <ac:picMkLst>
            <pc:docMk/>
            <pc:sldMasterMk cId="1170358065" sldId="2147483707"/>
            <ac:picMk id="8" creationId="{3ABB6E0C-D5DC-67E4-2208-368D39378369}"/>
          </ac:picMkLst>
        </pc:picChg>
        <pc:sldLayoutChg chg="addSp">
          <pc:chgData name="Shafer, Ethan H MAJ" userId="505e747c-87be-44c0-94c2-fc4c31a873c1" providerId="ADAL" clId="{2AE5B7D6-8885-4321-8713-B7B979161C9D}" dt="2024-07-13T01:06:51.612" v="22"/>
          <pc:sldLayoutMkLst>
            <pc:docMk/>
            <pc:sldMasterMk cId="1170358065" sldId="2147483707"/>
            <pc:sldLayoutMk cId="3568189710" sldId="2147483708"/>
          </pc:sldLayoutMkLst>
          <pc:spChg chg="add">
            <ac:chgData name="Shafer, Ethan H MAJ" userId="505e747c-87be-44c0-94c2-fc4c31a873c1" providerId="ADAL" clId="{2AE5B7D6-8885-4321-8713-B7B979161C9D}" dt="2024-07-13T01:06:51.612" v="22"/>
            <ac:spMkLst>
              <pc:docMk/>
              <pc:sldMasterMk cId="1170358065" sldId="2147483707"/>
              <pc:sldLayoutMk cId="3568189710" sldId="2147483708"/>
              <ac:spMk id="7" creationId="{7EF18878-A914-4784-91B9-01253C92A214}"/>
            </ac:spMkLst>
          </pc:spChg>
        </pc:sldLayoutChg>
      </pc:sldMasterChg>
    </pc:docChg>
  </pc:docChgLst>
  <pc:docChgLst>
    <pc:chgData name="Miner, Nina CPT" userId="S::nina.miner@westpoint.edu::1877bd75-b408-4e8d-b9b1-1e910180d3c8" providerId="AD" clId="Web-{E43CC3D5-A5E7-4959-8B17-FC01C04F62D6}"/>
    <pc:docChg chg="modSld">
      <pc:chgData name="Miner, Nina CPT" userId="S::nina.miner@westpoint.edu::1877bd75-b408-4e8d-b9b1-1e910180d3c8" providerId="AD" clId="Web-{E43CC3D5-A5E7-4959-8B17-FC01C04F62D6}" dt="2023-07-05T16:33:46.145" v="22" actId="1076"/>
      <pc:docMkLst>
        <pc:docMk/>
      </pc:docMkLst>
      <pc:sldChg chg="addSp delSp modSp">
        <pc:chgData name="Miner, Nina CPT" userId="S::nina.miner@westpoint.edu::1877bd75-b408-4e8d-b9b1-1e910180d3c8" providerId="AD" clId="Web-{E43CC3D5-A5E7-4959-8B17-FC01C04F62D6}" dt="2023-07-05T16:33:46.145" v="22" actId="1076"/>
        <pc:sldMkLst>
          <pc:docMk/>
          <pc:sldMk cId="1867938701" sldId="387"/>
        </pc:sldMkLst>
        <pc:spChg chg="add del mod">
          <ac:chgData name="Miner, Nina CPT" userId="S::nina.miner@westpoint.edu::1877bd75-b408-4e8d-b9b1-1e910180d3c8" providerId="AD" clId="Web-{E43CC3D5-A5E7-4959-8B17-FC01C04F62D6}" dt="2023-07-05T16:32:26.345" v="10"/>
          <ac:spMkLst>
            <pc:docMk/>
            <pc:sldMk cId="1867938701" sldId="387"/>
            <ac:spMk id="5" creationId="{EBDEDB86-CAC4-EED0-43DE-D72B81F32E93}"/>
          </ac:spMkLst>
        </pc:spChg>
        <pc:picChg chg="del">
          <ac:chgData name="Miner, Nina CPT" userId="S::nina.miner@westpoint.edu::1877bd75-b408-4e8d-b9b1-1e910180d3c8" providerId="AD" clId="Web-{E43CC3D5-A5E7-4959-8B17-FC01C04F62D6}" dt="2023-07-05T16:32:18.266" v="2"/>
          <ac:picMkLst>
            <pc:docMk/>
            <pc:sldMk cId="1867938701" sldId="387"/>
            <ac:picMk id="2" creationId="{35B329A8-25DA-4BC6-AD5B-E69F8633862E}"/>
          </ac:picMkLst>
        </pc:picChg>
        <pc:picChg chg="del">
          <ac:chgData name="Miner, Nina CPT" userId="S::nina.miner@westpoint.edu::1877bd75-b408-4e8d-b9b1-1e910180d3c8" providerId="AD" clId="Web-{E43CC3D5-A5E7-4959-8B17-FC01C04F62D6}" dt="2023-07-05T16:32:16.079" v="0"/>
          <ac:picMkLst>
            <pc:docMk/>
            <pc:sldMk cId="1867938701" sldId="387"/>
            <ac:picMk id="3" creationId="{00000000-0000-0000-0000-000000000000}"/>
          </ac:picMkLst>
        </pc:picChg>
        <pc:picChg chg="del">
          <ac:chgData name="Miner, Nina CPT" userId="S::nina.miner@westpoint.edu::1877bd75-b408-4e8d-b9b1-1e910180d3c8" providerId="AD" clId="Web-{E43CC3D5-A5E7-4959-8B17-FC01C04F62D6}" dt="2023-07-05T16:32:19.407" v="3"/>
          <ac:picMkLst>
            <pc:docMk/>
            <pc:sldMk cId="1867938701" sldId="387"/>
            <ac:picMk id="6" creationId="{00000000-0000-0000-0000-000000000000}"/>
          </ac:picMkLst>
        </pc:picChg>
        <pc:picChg chg="del">
          <ac:chgData name="Miner, Nina CPT" userId="S::nina.miner@westpoint.edu::1877bd75-b408-4e8d-b9b1-1e910180d3c8" providerId="AD" clId="Web-{E43CC3D5-A5E7-4959-8B17-FC01C04F62D6}" dt="2023-07-05T16:32:19.829" v="4"/>
          <ac:picMkLst>
            <pc:docMk/>
            <pc:sldMk cId="1867938701" sldId="387"/>
            <ac:picMk id="7" creationId="{A1B95F37-29A7-8518-E67D-F101B8DAFBC5}"/>
          </ac:picMkLst>
        </pc:picChg>
        <pc:picChg chg="del">
          <ac:chgData name="Miner, Nina CPT" userId="S::nina.miner@westpoint.edu::1877bd75-b408-4e8d-b9b1-1e910180d3c8" providerId="AD" clId="Web-{E43CC3D5-A5E7-4959-8B17-FC01C04F62D6}" dt="2023-07-05T16:32:21.594" v="6"/>
          <ac:picMkLst>
            <pc:docMk/>
            <pc:sldMk cId="1867938701" sldId="387"/>
            <ac:picMk id="8" creationId="{C08D022E-CEC4-46A5-26DE-C346AEC913B1}"/>
          </ac:picMkLst>
        </pc:picChg>
        <pc:picChg chg="del">
          <ac:chgData name="Miner, Nina CPT" userId="S::nina.miner@westpoint.edu::1877bd75-b408-4e8d-b9b1-1e910180d3c8" providerId="AD" clId="Web-{E43CC3D5-A5E7-4959-8B17-FC01C04F62D6}" dt="2023-07-05T16:32:29.110" v="12"/>
          <ac:picMkLst>
            <pc:docMk/>
            <pc:sldMk cId="1867938701" sldId="387"/>
            <ac:picMk id="9" creationId="{0064F8EA-0A17-0E91-C9F5-E12FC11C46DE}"/>
          </ac:picMkLst>
        </pc:picChg>
        <pc:picChg chg="del">
          <ac:chgData name="Miner, Nina CPT" userId="S::nina.miner@westpoint.edu::1877bd75-b408-4e8d-b9b1-1e910180d3c8" providerId="AD" clId="Web-{E43CC3D5-A5E7-4959-8B17-FC01C04F62D6}" dt="2023-07-05T16:32:16.782" v="1"/>
          <ac:picMkLst>
            <pc:docMk/>
            <pc:sldMk cId="1867938701" sldId="387"/>
            <ac:picMk id="10" creationId="{DDD67388-6453-6F00-CEB0-3A03CA6C0E57}"/>
          </ac:picMkLst>
        </pc:picChg>
        <pc:picChg chg="del">
          <ac:chgData name="Miner, Nina CPT" userId="S::nina.miner@westpoint.edu::1877bd75-b408-4e8d-b9b1-1e910180d3c8" providerId="AD" clId="Web-{E43CC3D5-A5E7-4959-8B17-FC01C04F62D6}" dt="2023-07-05T16:32:22.251" v="7"/>
          <ac:picMkLst>
            <pc:docMk/>
            <pc:sldMk cId="1867938701" sldId="387"/>
            <ac:picMk id="11" creationId="{458447EA-62E5-59B9-1F50-8242DC267D09}"/>
          </ac:picMkLst>
        </pc:picChg>
        <pc:picChg chg="del">
          <ac:chgData name="Miner, Nina CPT" userId="S::nina.miner@westpoint.edu::1877bd75-b408-4e8d-b9b1-1e910180d3c8" providerId="AD" clId="Web-{E43CC3D5-A5E7-4959-8B17-FC01C04F62D6}" dt="2023-07-05T16:32:25.688" v="9"/>
          <ac:picMkLst>
            <pc:docMk/>
            <pc:sldMk cId="1867938701" sldId="387"/>
            <ac:picMk id="12" creationId="{233637F6-2497-CD55-151C-3E7DD13AB351}"/>
          </ac:picMkLst>
        </pc:picChg>
        <pc:picChg chg="del">
          <ac:chgData name="Miner, Nina CPT" userId="S::nina.miner@westpoint.edu::1877bd75-b408-4e8d-b9b1-1e910180d3c8" providerId="AD" clId="Web-{E43CC3D5-A5E7-4959-8B17-FC01C04F62D6}" dt="2023-07-05T16:32:30.251" v="13"/>
          <ac:picMkLst>
            <pc:docMk/>
            <pc:sldMk cId="1867938701" sldId="387"/>
            <ac:picMk id="13" creationId="{D83EBC9B-2397-B0B7-A480-6807C3783703}"/>
          </ac:picMkLst>
        </pc:picChg>
        <pc:picChg chg="del">
          <ac:chgData name="Miner, Nina CPT" userId="S::nina.miner@westpoint.edu::1877bd75-b408-4e8d-b9b1-1e910180d3c8" providerId="AD" clId="Web-{E43CC3D5-A5E7-4959-8B17-FC01C04F62D6}" dt="2023-07-05T16:32:31.470" v="14"/>
          <ac:picMkLst>
            <pc:docMk/>
            <pc:sldMk cId="1867938701" sldId="387"/>
            <ac:picMk id="14" creationId="{AC85DFBA-31EF-F6D0-A484-5B06CB1DAB5E}"/>
          </ac:picMkLst>
        </pc:picChg>
        <pc:picChg chg="del">
          <ac:chgData name="Miner, Nina CPT" userId="S::nina.miner@westpoint.edu::1877bd75-b408-4e8d-b9b1-1e910180d3c8" providerId="AD" clId="Web-{E43CC3D5-A5E7-4959-8B17-FC01C04F62D6}" dt="2023-07-05T16:32:22.907" v="8"/>
          <ac:picMkLst>
            <pc:docMk/>
            <pc:sldMk cId="1867938701" sldId="387"/>
            <ac:picMk id="15" creationId="{CF3B4529-F3A9-6C33-4551-3707CF43AC5E}"/>
          </ac:picMkLst>
        </pc:picChg>
        <pc:picChg chg="del">
          <ac:chgData name="Miner, Nina CPT" userId="S::nina.miner@westpoint.edu::1877bd75-b408-4e8d-b9b1-1e910180d3c8" providerId="AD" clId="Web-{E43CC3D5-A5E7-4959-8B17-FC01C04F62D6}" dt="2023-07-05T16:32:28.126" v="11"/>
          <ac:picMkLst>
            <pc:docMk/>
            <pc:sldMk cId="1867938701" sldId="387"/>
            <ac:picMk id="16" creationId="{EE911817-85FF-6B23-E3E3-E68C1B3086C5}"/>
          </ac:picMkLst>
        </pc:picChg>
        <pc:picChg chg="add mod">
          <ac:chgData name="Miner, Nina CPT" userId="S::nina.miner@westpoint.edu::1877bd75-b408-4e8d-b9b1-1e910180d3c8" providerId="AD" clId="Web-{E43CC3D5-A5E7-4959-8B17-FC01C04F62D6}" dt="2023-07-05T16:33:15.659" v="20" actId="14100"/>
          <ac:picMkLst>
            <pc:docMk/>
            <pc:sldMk cId="1867938701" sldId="387"/>
            <ac:picMk id="17" creationId="{4F1D6EAA-A4B7-AA24-7214-FEEACDC00F23}"/>
          </ac:picMkLst>
        </pc:picChg>
        <pc:picChg chg="del">
          <ac:chgData name="Miner, Nina CPT" userId="S::nina.miner@westpoint.edu::1877bd75-b408-4e8d-b9b1-1e910180d3c8" providerId="AD" clId="Web-{E43CC3D5-A5E7-4959-8B17-FC01C04F62D6}" dt="2023-07-05T16:32:20.844" v="5"/>
          <ac:picMkLst>
            <pc:docMk/>
            <pc:sldMk cId="1867938701" sldId="387"/>
            <ac:picMk id="18" creationId="{CFE7C290-6BA0-9381-1E4F-4CCD7070A85A}"/>
          </ac:picMkLst>
        </pc:picChg>
        <pc:picChg chg="add mod">
          <ac:chgData name="Miner, Nina CPT" userId="S::nina.miner@westpoint.edu::1877bd75-b408-4e8d-b9b1-1e910180d3c8" providerId="AD" clId="Web-{E43CC3D5-A5E7-4959-8B17-FC01C04F62D6}" dt="2023-07-05T16:33:46.145" v="22" actId="1076"/>
          <ac:picMkLst>
            <pc:docMk/>
            <pc:sldMk cId="1867938701" sldId="387"/>
            <ac:picMk id="19" creationId="{918857EF-A57C-0842-5A07-085676E8F4FB}"/>
          </ac:picMkLst>
        </pc:picChg>
      </pc:sldChg>
    </pc:docChg>
  </pc:docChgLst>
  <pc:docChgLst>
    <pc:chgData name="Shafer, Ethan H MAJ" userId="505e747c-87be-44c0-94c2-fc4c31a873c1" providerId="ADAL" clId="{ABAE3E48-B894-434C-BF46-54E7E1C01A75}"/>
    <pc:docChg chg="undo redo custSel addSld delSld modSld">
      <pc:chgData name="Shafer, Ethan H MAJ" userId="505e747c-87be-44c0-94c2-fc4c31a873c1" providerId="ADAL" clId="{ABAE3E48-B894-434C-BF46-54E7E1C01A75}" dt="2024-07-16T04:59:04.208" v="2887" actId="20577"/>
      <pc:docMkLst>
        <pc:docMk/>
      </pc:docMkLst>
      <pc:sldChg chg="modSp mod">
        <pc:chgData name="Shafer, Ethan H MAJ" userId="505e747c-87be-44c0-94c2-fc4c31a873c1" providerId="ADAL" clId="{ABAE3E48-B894-434C-BF46-54E7E1C01A75}" dt="2024-07-16T01:31:13.323" v="10" actId="20577"/>
        <pc:sldMkLst>
          <pc:docMk/>
          <pc:sldMk cId="2600960340" sldId="413"/>
        </pc:sldMkLst>
        <pc:spChg chg="mod">
          <ac:chgData name="Shafer, Ethan H MAJ" userId="505e747c-87be-44c0-94c2-fc4c31a873c1" providerId="ADAL" clId="{ABAE3E48-B894-434C-BF46-54E7E1C01A75}" dt="2024-07-16T01:31:13.323" v="10" actId="20577"/>
          <ac:spMkLst>
            <pc:docMk/>
            <pc:sldMk cId="2600960340" sldId="413"/>
            <ac:spMk id="2" creationId="{8D7E2DAC-8F14-49C5-B65E-1545269CF4BB}"/>
          </ac:spMkLst>
        </pc:spChg>
      </pc:sldChg>
      <pc:sldChg chg="addSp delSp modSp mod modClrScheme chgLayout">
        <pc:chgData name="Shafer, Ethan H MAJ" userId="505e747c-87be-44c0-94c2-fc4c31a873c1" providerId="ADAL" clId="{ABAE3E48-B894-434C-BF46-54E7E1C01A75}" dt="2024-07-16T01:51:34.274" v="34" actId="22"/>
        <pc:sldMkLst>
          <pc:docMk/>
          <pc:sldMk cId="2363768640" sldId="416"/>
        </pc:sldMkLst>
        <pc:spChg chg="mod ord">
          <ac:chgData name="Shafer, Ethan H MAJ" userId="505e747c-87be-44c0-94c2-fc4c31a873c1" providerId="ADAL" clId="{ABAE3E48-B894-434C-BF46-54E7E1C01A75}" dt="2024-07-16T01:50:41.389" v="28" actId="700"/>
          <ac:spMkLst>
            <pc:docMk/>
            <pc:sldMk cId="2363768640" sldId="416"/>
            <ac:spMk id="2" creationId="{B0DCFCD0-18B9-6063-E7CE-3C7EBEF1B825}"/>
          </ac:spMkLst>
        </pc:spChg>
        <pc:spChg chg="add del mod ord">
          <ac:chgData name="Shafer, Ethan H MAJ" userId="505e747c-87be-44c0-94c2-fc4c31a873c1" providerId="ADAL" clId="{ABAE3E48-B894-434C-BF46-54E7E1C01A75}" dt="2024-07-16T01:50:41.389" v="28" actId="700"/>
          <ac:spMkLst>
            <pc:docMk/>
            <pc:sldMk cId="2363768640" sldId="416"/>
            <ac:spMk id="3" creationId="{67D636F4-4E24-A4C7-F5AB-5D6F4D6F8CB6}"/>
          </ac:spMkLst>
        </pc:spChg>
        <pc:spChg chg="mod ord">
          <ac:chgData name="Shafer, Ethan H MAJ" userId="505e747c-87be-44c0-94c2-fc4c31a873c1" providerId="ADAL" clId="{ABAE3E48-B894-434C-BF46-54E7E1C01A75}" dt="2024-07-16T01:50:41.389" v="28" actId="700"/>
          <ac:spMkLst>
            <pc:docMk/>
            <pc:sldMk cId="2363768640" sldId="416"/>
            <ac:spMk id="5" creationId="{1B0BEB85-FFAB-DA5A-3FB3-50B42A6E4596}"/>
          </ac:spMkLst>
        </pc:spChg>
        <pc:spChg chg="mod ord">
          <ac:chgData name="Shafer, Ethan H MAJ" userId="505e747c-87be-44c0-94c2-fc4c31a873c1" providerId="ADAL" clId="{ABAE3E48-B894-434C-BF46-54E7E1C01A75}" dt="2024-07-16T01:50:41.389" v="28" actId="700"/>
          <ac:spMkLst>
            <pc:docMk/>
            <pc:sldMk cId="2363768640" sldId="416"/>
            <ac:spMk id="6" creationId="{077EFF7F-35BC-42D2-2F47-6B101A114636}"/>
          </ac:spMkLst>
        </pc:spChg>
        <pc:spChg chg="mod ord">
          <ac:chgData name="Shafer, Ethan H MAJ" userId="505e747c-87be-44c0-94c2-fc4c31a873c1" providerId="ADAL" clId="{ABAE3E48-B894-434C-BF46-54E7E1C01A75}" dt="2024-07-16T01:50:41.389" v="28" actId="700"/>
          <ac:spMkLst>
            <pc:docMk/>
            <pc:sldMk cId="2363768640" sldId="416"/>
            <ac:spMk id="7" creationId="{4479F709-18FD-9AF8-6420-A28EFB5E28F5}"/>
          </ac:spMkLst>
        </pc:spChg>
        <pc:spChg chg="add del mod ord">
          <ac:chgData name="Shafer, Ethan H MAJ" userId="505e747c-87be-44c0-94c2-fc4c31a873c1" providerId="ADAL" clId="{ABAE3E48-B894-434C-BF46-54E7E1C01A75}" dt="2024-07-16T01:50:42.171" v="29" actId="22"/>
          <ac:spMkLst>
            <pc:docMk/>
            <pc:sldMk cId="2363768640" sldId="416"/>
            <ac:spMk id="8" creationId="{9E3BCD72-770B-D3CA-18E7-902774D63F82}"/>
          </ac:spMkLst>
        </pc:spChg>
        <pc:spChg chg="add del mod ord">
          <ac:chgData name="Shafer, Ethan H MAJ" userId="505e747c-87be-44c0-94c2-fc4c31a873c1" providerId="ADAL" clId="{ABAE3E48-B894-434C-BF46-54E7E1C01A75}" dt="2024-07-16T01:51:34.274" v="34" actId="22"/>
          <ac:spMkLst>
            <pc:docMk/>
            <pc:sldMk cId="2363768640" sldId="416"/>
            <ac:spMk id="9" creationId="{213A4D5C-E4B0-A797-F2A1-EA211EAB8668}"/>
          </ac:spMkLst>
        </pc:spChg>
        <pc:picChg chg="del">
          <ac:chgData name="Shafer, Ethan H MAJ" userId="505e747c-87be-44c0-94c2-fc4c31a873c1" providerId="ADAL" clId="{ABAE3E48-B894-434C-BF46-54E7E1C01A75}" dt="2024-07-16T01:50:37.546" v="27" actId="478"/>
          <ac:picMkLst>
            <pc:docMk/>
            <pc:sldMk cId="2363768640" sldId="416"/>
            <ac:picMk id="4" creationId="{7753E34D-7106-1D75-F2D5-645F1BF43946}"/>
          </ac:picMkLst>
        </pc:picChg>
        <pc:picChg chg="add mod ord">
          <ac:chgData name="Shafer, Ethan H MAJ" userId="505e747c-87be-44c0-94c2-fc4c31a873c1" providerId="ADAL" clId="{ABAE3E48-B894-434C-BF46-54E7E1C01A75}" dt="2024-07-16T01:51:32.177" v="32" actId="1076"/>
          <ac:picMkLst>
            <pc:docMk/>
            <pc:sldMk cId="2363768640" sldId="416"/>
            <ac:picMk id="11" creationId="{EFD92CD3-9022-BC64-2F6A-220DA5EAC1BF}"/>
          </ac:picMkLst>
        </pc:picChg>
        <pc:picChg chg="add del mod ord">
          <ac:chgData name="Shafer, Ethan H MAJ" userId="505e747c-87be-44c0-94c2-fc4c31a873c1" providerId="ADAL" clId="{ABAE3E48-B894-434C-BF46-54E7E1C01A75}" dt="2024-07-16T01:51:34.274" v="34" actId="22"/>
          <ac:picMkLst>
            <pc:docMk/>
            <pc:sldMk cId="2363768640" sldId="416"/>
            <ac:picMk id="13" creationId="{70F19B1C-BFDA-DDC9-8A8B-16136C7418FE}"/>
          </ac:picMkLst>
        </pc:picChg>
      </pc:sldChg>
      <pc:sldChg chg="del">
        <pc:chgData name="Shafer, Ethan H MAJ" userId="505e747c-87be-44c0-94c2-fc4c31a873c1" providerId="ADAL" clId="{ABAE3E48-B894-434C-BF46-54E7E1C01A75}" dt="2024-07-16T02:04:42.224" v="206" actId="47"/>
        <pc:sldMkLst>
          <pc:docMk/>
          <pc:sldMk cId="3788048747" sldId="418"/>
        </pc:sldMkLst>
      </pc:sldChg>
      <pc:sldChg chg="del">
        <pc:chgData name="Shafer, Ethan H MAJ" userId="505e747c-87be-44c0-94c2-fc4c31a873c1" providerId="ADAL" clId="{ABAE3E48-B894-434C-BF46-54E7E1C01A75}" dt="2024-07-16T02:04:42.224" v="206" actId="47"/>
        <pc:sldMkLst>
          <pc:docMk/>
          <pc:sldMk cId="1244604013" sldId="419"/>
        </pc:sldMkLst>
      </pc:sldChg>
      <pc:sldChg chg="modSp mod">
        <pc:chgData name="Shafer, Ethan H MAJ" userId="505e747c-87be-44c0-94c2-fc4c31a873c1" providerId="ADAL" clId="{ABAE3E48-B894-434C-BF46-54E7E1C01A75}" dt="2024-07-16T02:04:28.170" v="193" actId="20577"/>
        <pc:sldMkLst>
          <pc:docMk/>
          <pc:sldMk cId="1277706378" sldId="429"/>
        </pc:sldMkLst>
        <pc:spChg chg="mod">
          <ac:chgData name="Shafer, Ethan H MAJ" userId="505e747c-87be-44c0-94c2-fc4c31a873c1" providerId="ADAL" clId="{ABAE3E48-B894-434C-BF46-54E7E1C01A75}" dt="2024-07-16T02:04:28.170" v="193" actId="20577"/>
          <ac:spMkLst>
            <pc:docMk/>
            <pc:sldMk cId="1277706378" sldId="429"/>
            <ac:spMk id="3" creationId="{D19F0797-8975-980B-1DFB-53543119FFB6}"/>
          </ac:spMkLst>
        </pc:spChg>
      </pc:sldChg>
      <pc:sldChg chg="delSp modSp mod modAnim">
        <pc:chgData name="Shafer, Ethan H MAJ" userId="505e747c-87be-44c0-94c2-fc4c31a873c1" providerId="ADAL" clId="{ABAE3E48-B894-434C-BF46-54E7E1C01A75}" dt="2024-07-16T02:07:16.675" v="492" actId="2711"/>
        <pc:sldMkLst>
          <pc:docMk/>
          <pc:sldMk cId="2426625744" sldId="440"/>
        </pc:sldMkLst>
        <pc:spChg chg="mod">
          <ac:chgData name="Shafer, Ethan H MAJ" userId="505e747c-87be-44c0-94c2-fc4c31a873c1" providerId="ADAL" clId="{ABAE3E48-B894-434C-BF46-54E7E1C01A75}" dt="2024-07-16T02:04:33.784" v="204" actId="20577"/>
          <ac:spMkLst>
            <pc:docMk/>
            <pc:sldMk cId="2426625744" sldId="440"/>
            <ac:spMk id="2" creationId="{C7251FAB-425A-2587-B4E5-78419EA595E8}"/>
          </ac:spMkLst>
        </pc:spChg>
        <pc:spChg chg="mod">
          <ac:chgData name="Shafer, Ethan H MAJ" userId="505e747c-87be-44c0-94c2-fc4c31a873c1" providerId="ADAL" clId="{ABAE3E48-B894-434C-BF46-54E7E1C01A75}" dt="2024-07-16T02:07:16.675" v="492" actId="2711"/>
          <ac:spMkLst>
            <pc:docMk/>
            <pc:sldMk cId="2426625744" sldId="440"/>
            <ac:spMk id="3" creationId="{681ADF5A-902A-1E7B-7C8F-CFAA6D871267}"/>
          </ac:spMkLst>
        </pc:spChg>
        <pc:picChg chg="del">
          <ac:chgData name="Shafer, Ethan H MAJ" userId="505e747c-87be-44c0-94c2-fc4c31a873c1" providerId="ADAL" clId="{ABAE3E48-B894-434C-BF46-54E7E1C01A75}" dt="2024-07-16T02:04:38.494" v="205" actId="478"/>
          <ac:picMkLst>
            <pc:docMk/>
            <pc:sldMk cId="2426625744" sldId="440"/>
            <ac:picMk id="8" creationId="{E67021EE-4ECA-1056-12CB-88375D4BB339}"/>
          </ac:picMkLst>
        </pc:picChg>
      </pc:sldChg>
      <pc:sldChg chg="del">
        <pc:chgData name="Shafer, Ethan H MAJ" userId="505e747c-87be-44c0-94c2-fc4c31a873c1" providerId="ADAL" clId="{ABAE3E48-B894-434C-BF46-54E7E1C01A75}" dt="2024-07-16T02:04:42.224" v="206" actId="47"/>
        <pc:sldMkLst>
          <pc:docMk/>
          <pc:sldMk cId="1989656957" sldId="441"/>
        </pc:sldMkLst>
      </pc:sldChg>
      <pc:sldChg chg="del">
        <pc:chgData name="Shafer, Ethan H MAJ" userId="505e747c-87be-44c0-94c2-fc4c31a873c1" providerId="ADAL" clId="{ABAE3E48-B894-434C-BF46-54E7E1C01A75}" dt="2024-07-16T02:04:42.224" v="206" actId="47"/>
        <pc:sldMkLst>
          <pc:docMk/>
          <pc:sldMk cId="1414359750" sldId="442"/>
        </pc:sldMkLst>
      </pc:sldChg>
      <pc:sldChg chg="del">
        <pc:chgData name="Shafer, Ethan H MAJ" userId="505e747c-87be-44c0-94c2-fc4c31a873c1" providerId="ADAL" clId="{ABAE3E48-B894-434C-BF46-54E7E1C01A75}" dt="2024-07-16T02:04:42.224" v="206" actId="47"/>
        <pc:sldMkLst>
          <pc:docMk/>
          <pc:sldMk cId="621309774" sldId="443"/>
        </pc:sldMkLst>
      </pc:sldChg>
      <pc:sldChg chg="del">
        <pc:chgData name="Shafer, Ethan H MAJ" userId="505e747c-87be-44c0-94c2-fc4c31a873c1" providerId="ADAL" clId="{ABAE3E48-B894-434C-BF46-54E7E1C01A75}" dt="2024-07-16T02:04:42.224" v="206" actId="47"/>
        <pc:sldMkLst>
          <pc:docMk/>
          <pc:sldMk cId="3878447618" sldId="444"/>
        </pc:sldMkLst>
      </pc:sldChg>
      <pc:sldChg chg="del">
        <pc:chgData name="Shafer, Ethan H MAJ" userId="505e747c-87be-44c0-94c2-fc4c31a873c1" providerId="ADAL" clId="{ABAE3E48-B894-434C-BF46-54E7E1C01A75}" dt="2024-07-16T02:04:42.224" v="206" actId="47"/>
        <pc:sldMkLst>
          <pc:docMk/>
          <pc:sldMk cId="939627627" sldId="445"/>
        </pc:sldMkLst>
      </pc:sldChg>
      <pc:sldChg chg="del">
        <pc:chgData name="Shafer, Ethan H MAJ" userId="505e747c-87be-44c0-94c2-fc4c31a873c1" providerId="ADAL" clId="{ABAE3E48-B894-434C-BF46-54E7E1C01A75}" dt="2024-07-16T02:04:42.224" v="206" actId="47"/>
        <pc:sldMkLst>
          <pc:docMk/>
          <pc:sldMk cId="2640869016" sldId="446"/>
        </pc:sldMkLst>
      </pc:sldChg>
      <pc:sldChg chg="del">
        <pc:chgData name="Shafer, Ethan H MAJ" userId="505e747c-87be-44c0-94c2-fc4c31a873c1" providerId="ADAL" clId="{ABAE3E48-B894-434C-BF46-54E7E1C01A75}" dt="2024-07-16T02:04:42.224" v="206" actId="47"/>
        <pc:sldMkLst>
          <pc:docMk/>
          <pc:sldMk cId="395491762" sldId="447"/>
        </pc:sldMkLst>
      </pc:sldChg>
      <pc:sldChg chg="del">
        <pc:chgData name="Shafer, Ethan H MAJ" userId="505e747c-87be-44c0-94c2-fc4c31a873c1" providerId="ADAL" clId="{ABAE3E48-B894-434C-BF46-54E7E1C01A75}" dt="2024-07-16T02:04:42.224" v="206" actId="47"/>
        <pc:sldMkLst>
          <pc:docMk/>
          <pc:sldMk cId="3820916377" sldId="448"/>
        </pc:sldMkLst>
      </pc:sldChg>
      <pc:sldChg chg="del">
        <pc:chgData name="Shafer, Ethan H MAJ" userId="505e747c-87be-44c0-94c2-fc4c31a873c1" providerId="ADAL" clId="{ABAE3E48-B894-434C-BF46-54E7E1C01A75}" dt="2024-07-16T02:04:42.224" v="206" actId="47"/>
        <pc:sldMkLst>
          <pc:docMk/>
          <pc:sldMk cId="3984555908" sldId="449"/>
        </pc:sldMkLst>
      </pc:sldChg>
      <pc:sldChg chg="del">
        <pc:chgData name="Shafer, Ethan H MAJ" userId="505e747c-87be-44c0-94c2-fc4c31a873c1" providerId="ADAL" clId="{ABAE3E48-B894-434C-BF46-54E7E1C01A75}" dt="2024-07-16T02:04:42.224" v="206" actId="47"/>
        <pc:sldMkLst>
          <pc:docMk/>
          <pc:sldMk cId="4018949871" sldId="450"/>
        </pc:sldMkLst>
      </pc:sldChg>
      <pc:sldChg chg="del">
        <pc:chgData name="Shafer, Ethan H MAJ" userId="505e747c-87be-44c0-94c2-fc4c31a873c1" providerId="ADAL" clId="{ABAE3E48-B894-434C-BF46-54E7E1C01A75}" dt="2024-07-16T02:04:42.224" v="206" actId="47"/>
        <pc:sldMkLst>
          <pc:docMk/>
          <pc:sldMk cId="1221488972" sldId="451"/>
        </pc:sldMkLst>
      </pc:sldChg>
      <pc:sldChg chg="del">
        <pc:chgData name="Shafer, Ethan H MAJ" userId="505e747c-87be-44c0-94c2-fc4c31a873c1" providerId="ADAL" clId="{ABAE3E48-B894-434C-BF46-54E7E1C01A75}" dt="2024-07-16T02:04:42.224" v="206" actId="47"/>
        <pc:sldMkLst>
          <pc:docMk/>
          <pc:sldMk cId="3271798158" sldId="452"/>
        </pc:sldMkLst>
      </pc:sldChg>
      <pc:sldChg chg="del">
        <pc:chgData name="Shafer, Ethan H MAJ" userId="505e747c-87be-44c0-94c2-fc4c31a873c1" providerId="ADAL" clId="{ABAE3E48-B894-434C-BF46-54E7E1C01A75}" dt="2024-07-16T02:04:42.224" v="206" actId="47"/>
        <pc:sldMkLst>
          <pc:docMk/>
          <pc:sldMk cId="1315603018" sldId="453"/>
        </pc:sldMkLst>
      </pc:sldChg>
      <pc:sldChg chg="del">
        <pc:chgData name="Shafer, Ethan H MAJ" userId="505e747c-87be-44c0-94c2-fc4c31a873c1" providerId="ADAL" clId="{ABAE3E48-B894-434C-BF46-54E7E1C01A75}" dt="2024-07-16T02:04:42.224" v="206" actId="47"/>
        <pc:sldMkLst>
          <pc:docMk/>
          <pc:sldMk cId="3255375541" sldId="454"/>
        </pc:sldMkLst>
      </pc:sldChg>
      <pc:sldChg chg="addSp delSp modSp new mod modClrScheme chgLayout">
        <pc:chgData name="Shafer, Ethan H MAJ" userId="505e747c-87be-44c0-94c2-fc4c31a873c1" providerId="ADAL" clId="{ABAE3E48-B894-434C-BF46-54E7E1C01A75}" dt="2024-07-16T02:02:25.244" v="51" actId="22"/>
        <pc:sldMkLst>
          <pc:docMk/>
          <pc:sldMk cId="1470154629" sldId="455"/>
        </pc:sldMkLst>
        <pc:spChg chg="mod ord">
          <ac:chgData name="Shafer, Ethan H MAJ" userId="505e747c-87be-44c0-94c2-fc4c31a873c1" providerId="ADAL" clId="{ABAE3E48-B894-434C-BF46-54E7E1C01A75}" dt="2024-07-16T02:02:24.584" v="50" actId="700"/>
          <ac:spMkLst>
            <pc:docMk/>
            <pc:sldMk cId="1470154629" sldId="455"/>
            <ac:spMk id="2" creationId="{79050CB1-8BC8-DBAE-327C-70BD4C3258A2}"/>
          </ac:spMkLst>
        </pc:spChg>
        <pc:spChg chg="del mod ord">
          <ac:chgData name="Shafer, Ethan H MAJ" userId="505e747c-87be-44c0-94c2-fc4c31a873c1" providerId="ADAL" clId="{ABAE3E48-B894-434C-BF46-54E7E1C01A75}" dt="2024-07-16T02:02:24.584" v="50" actId="700"/>
          <ac:spMkLst>
            <pc:docMk/>
            <pc:sldMk cId="1470154629" sldId="455"/>
            <ac:spMk id="3" creationId="{AE8EA23B-06DA-6B38-D433-69671C8C1248}"/>
          </ac:spMkLst>
        </pc:spChg>
        <pc:spChg chg="del">
          <ac:chgData name="Shafer, Ethan H MAJ" userId="505e747c-87be-44c0-94c2-fc4c31a873c1" providerId="ADAL" clId="{ABAE3E48-B894-434C-BF46-54E7E1C01A75}" dt="2024-07-16T02:02:24.584" v="50" actId="700"/>
          <ac:spMkLst>
            <pc:docMk/>
            <pc:sldMk cId="1470154629" sldId="455"/>
            <ac:spMk id="4" creationId="{A714B4D1-D942-4C3D-EE64-523549940792}"/>
          </ac:spMkLst>
        </pc:spChg>
        <pc:spChg chg="mod ord">
          <ac:chgData name="Shafer, Ethan H MAJ" userId="505e747c-87be-44c0-94c2-fc4c31a873c1" providerId="ADAL" clId="{ABAE3E48-B894-434C-BF46-54E7E1C01A75}" dt="2024-07-16T02:02:24.584" v="50" actId="700"/>
          <ac:spMkLst>
            <pc:docMk/>
            <pc:sldMk cId="1470154629" sldId="455"/>
            <ac:spMk id="5" creationId="{AF81F805-72B2-2C36-2DEE-EEC1E8979FAC}"/>
          </ac:spMkLst>
        </pc:spChg>
        <pc:spChg chg="mod ord">
          <ac:chgData name="Shafer, Ethan H MAJ" userId="505e747c-87be-44c0-94c2-fc4c31a873c1" providerId="ADAL" clId="{ABAE3E48-B894-434C-BF46-54E7E1C01A75}" dt="2024-07-16T02:02:24.584" v="50" actId="700"/>
          <ac:spMkLst>
            <pc:docMk/>
            <pc:sldMk cId="1470154629" sldId="455"/>
            <ac:spMk id="6" creationId="{2B058A0B-CBFC-282D-E161-50FACD71BE0F}"/>
          </ac:spMkLst>
        </pc:spChg>
        <pc:spChg chg="mod ord">
          <ac:chgData name="Shafer, Ethan H MAJ" userId="505e747c-87be-44c0-94c2-fc4c31a873c1" providerId="ADAL" clId="{ABAE3E48-B894-434C-BF46-54E7E1C01A75}" dt="2024-07-16T02:02:24.584" v="50" actId="700"/>
          <ac:spMkLst>
            <pc:docMk/>
            <pc:sldMk cId="1470154629" sldId="455"/>
            <ac:spMk id="7" creationId="{C67501BA-8E31-A358-3417-12C1E4C4413E}"/>
          </ac:spMkLst>
        </pc:spChg>
        <pc:spChg chg="add del mod ord">
          <ac:chgData name="Shafer, Ethan H MAJ" userId="505e747c-87be-44c0-94c2-fc4c31a873c1" providerId="ADAL" clId="{ABAE3E48-B894-434C-BF46-54E7E1C01A75}" dt="2024-07-16T02:02:25.244" v="51" actId="22"/>
          <ac:spMkLst>
            <pc:docMk/>
            <pc:sldMk cId="1470154629" sldId="455"/>
            <ac:spMk id="8" creationId="{FA987FF7-92DC-0805-A9C8-10B1C02FA93F}"/>
          </ac:spMkLst>
        </pc:spChg>
        <pc:picChg chg="add mod ord">
          <ac:chgData name="Shafer, Ethan H MAJ" userId="505e747c-87be-44c0-94c2-fc4c31a873c1" providerId="ADAL" clId="{ABAE3E48-B894-434C-BF46-54E7E1C01A75}" dt="2024-07-16T02:02:25.244" v="51" actId="22"/>
          <ac:picMkLst>
            <pc:docMk/>
            <pc:sldMk cId="1470154629" sldId="455"/>
            <ac:picMk id="10" creationId="{653783FD-9EC4-2E6F-B5F5-A32007B2A4BE}"/>
          </ac:picMkLst>
        </pc:picChg>
      </pc:sldChg>
      <pc:sldChg chg="addSp delSp modSp new mod">
        <pc:chgData name="Shafer, Ethan H MAJ" userId="505e747c-87be-44c0-94c2-fc4c31a873c1" providerId="ADAL" clId="{ABAE3E48-B894-434C-BF46-54E7E1C01A75}" dt="2024-07-16T02:03:43.894" v="60" actId="22"/>
        <pc:sldMkLst>
          <pc:docMk/>
          <pc:sldMk cId="1223688484" sldId="456"/>
        </pc:sldMkLst>
        <pc:spChg chg="mod">
          <ac:chgData name="Shafer, Ethan H MAJ" userId="505e747c-87be-44c0-94c2-fc4c31a873c1" providerId="ADAL" clId="{ABAE3E48-B894-434C-BF46-54E7E1C01A75}" dt="2024-07-16T02:02:46.084" v="59" actId="20577"/>
          <ac:spMkLst>
            <pc:docMk/>
            <pc:sldMk cId="1223688484" sldId="456"/>
            <ac:spMk id="2" creationId="{7503E49C-C743-FB93-37CB-FCBE0CF30471}"/>
          </ac:spMkLst>
        </pc:spChg>
        <pc:spChg chg="del">
          <ac:chgData name="Shafer, Ethan H MAJ" userId="505e747c-87be-44c0-94c2-fc4c31a873c1" providerId="ADAL" clId="{ABAE3E48-B894-434C-BF46-54E7E1C01A75}" dt="2024-07-16T02:03:43.894" v="60" actId="22"/>
          <ac:spMkLst>
            <pc:docMk/>
            <pc:sldMk cId="1223688484" sldId="456"/>
            <ac:spMk id="3" creationId="{6CC34675-2B2C-88B2-02D8-2B6A7F8C4902}"/>
          </ac:spMkLst>
        </pc:spChg>
        <pc:picChg chg="add mod ord">
          <ac:chgData name="Shafer, Ethan H MAJ" userId="505e747c-87be-44c0-94c2-fc4c31a873c1" providerId="ADAL" clId="{ABAE3E48-B894-434C-BF46-54E7E1C01A75}" dt="2024-07-16T02:03:43.894" v="60" actId="22"/>
          <ac:picMkLst>
            <pc:docMk/>
            <pc:sldMk cId="1223688484" sldId="456"/>
            <ac:picMk id="8" creationId="{4292E500-15DD-8CDC-BFBA-E433849D4BA8}"/>
          </ac:picMkLst>
        </pc:picChg>
      </pc:sldChg>
      <pc:sldChg chg="addSp delSp modSp new mod modClrScheme chgLayout">
        <pc:chgData name="Shafer, Ethan H MAJ" userId="505e747c-87be-44c0-94c2-fc4c31a873c1" providerId="ADAL" clId="{ABAE3E48-B894-434C-BF46-54E7E1C01A75}" dt="2024-07-16T02:04:51.334" v="219" actId="20577"/>
        <pc:sldMkLst>
          <pc:docMk/>
          <pc:sldMk cId="628283176" sldId="457"/>
        </pc:sldMkLst>
        <pc:spChg chg="del mod ord">
          <ac:chgData name="Shafer, Ethan H MAJ" userId="505e747c-87be-44c0-94c2-fc4c31a873c1" providerId="ADAL" clId="{ABAE3E48-B894-434C-BF46-54E7E1C01A75}" dt="2024-07-16T02:04:49.178" v="208" actId="700"/>
          <ac:spMkLst>
            <pc:docMk/>
            <pc:sldMk cId="628283176" sldId="457"/>
            <ac:spMk id="2" creationId="{58789641-3844-F1D2-98F2-2FE5B7E6FDB4}"/>
          </ac:spMkLst>
        </pc:spChg>
        <pc:spChg chg="del mod ord">
          <ac:chgData name="Shafer, Ethan H MAJ" userId="505e747c-87be-44c0-94c2-fc4c31a873c1" providerId="ADAL" clId="{ABAE3E48-B894-434C-BF46-54E7E1C01A75}" dt="2024-07-16T02:04:49.178" v="208" actId="700"/>
          <ac:spMkLst>
            <pc:docMk/>
            <pc:sldMk cId="628283176" sldId="457"/>
            <ac:spMk id="3" creationId="{6C1D2162-1CF5-B795-6E1F-E4819D5CE487}"/>
          </ac:spMkLst>
        </pc:spChg>
        <pc:spChg chg="mod ord">
          <ac:chgData name="Shafer, Ethan H MAJ" userId="505e747c-87be-44c0-94c2-fc4c31a873c1" providerId="ADAL" clId="{ABAE3E48-B894-434C-BF46-54E7E1C01A75}" dt="2024-07-16T02:04:49.178" v="208" actId="700"/>
          <ac:spMkLst>
            <pc:docMk/>
            <pc:sldMk cId="628283176" sldId="457"/>
            <ac:spMk id="4" creationId="{BA9BF481-699F-74C0-DEAB-9B14A3214EC6}"/>
          </ac:spMkLst>
        </pc:spChg>
        <pc:spChg chg="mod ord">
          <ac:chgData name="Shafer, Ethan H MAJ" userId="505e747c-87be-44c0-94c2-fc4c31a873c1" providerId="ADAL" clId="{ABAE3E48-B894-434C-BF46-54E7E1C01A75}" dt="2024-07-16T02:04:49.178" v="208" actId="700"/>
          <ac:spMkLst>
            <pc:docMk/>
            <pc:sldMk cId="628283176" sldId="457"/>
            <ac:spMk id="5" creationId="{CB2215AC-DC6C-5AD4-A997-E8A255F739B1}"/>
          </ac:spMkLst>
        </pc:spChg>
        <pc:spChg chg="mod ord">
          <ac:chgData name="Shafer, Ethan H MAJ" userId="505e747c-87be-44c0-94c2-fc4c31a873c1" providerId="ADAL" clId="{ABAE3E48-B894-434C-BF46-54E7E1C01A75}" dt="2024-07-16T02:04:49.178" v="208" actId="700"/>
          <ac:spMkLst>
            <pc:docMk/>
            <pc:sldMk cId="628283176" sldId="457"/>
            <ac:spMk id="6" creationId="{DECD5C77-3237-4D0F-0C3C-52C56ED4B0F1}"/>
          </ac:spMkLst>
        </pc:spChg>
        <pc:spChg chg="add mod ord">
          <ac:chgData name="Shafer, Ethan H MAJ" userId="505e747c-87be-44c0-94c2-fc4c31a873c1" providerId="ADAL" clId="{ABAE3E48-B894-434C-BF46-54E7E1C01A75}" dt="2024-07-16T02:04:51.334" v="219" actId="20577"/>
          <ac:spMkLst>
            <pc:docMk/>
            <pc:sldMk cId="628283176" sldId="457"/>
            <ac:spMk id="7" creationId="{2D6CB23A-EB68-1619-29C8-C6973BDBA8DE}"/>
          </ac:spMkLst>
        </pc:spChg>
        <pc:spChg chg="add mod ord">
          <ac:chgData name="Shafer, Ethan H MAJ" userId="505e747c-87be-44c0-94c2-fc4c31a873c1" providerId="ADAL" clId="{ABAE3E48-B894-434C-BF46-54E7E1C01A75}" dt="2024-07-16T02:04:49.178" v="208" actId="700"/>
          <ac:spMkLst>
            <pc:docMk/>
            <pc:sldMk cId="628283176" sldId="457"/>
            <ac:spMk id="8" creationId="{A0D8131E-E672-CFB9-82C8-8E0167DD993D}"/>
          </ac:spMkLst>
        </pc:spChg>
      </pc:sldChg>
      <pc:sldChg chg="addSp delSp modSp new mod">
        <pc:chgData name="Shafer, Ethan H MAJ" userId="505e747c-87be-44c0-94c2-fc4c31a873c1" providerId="ADAL" clId="{ABAE3E48-B894-434C-BF46-54E7E1C01A75}" dt="2024-07-16T03:08:09.406" v="1604" actId="14100"/>
        <pc:sldMkLst>
          <pc:docMk/>
          <pc:sldMk cId="2915294874" sldId="458"/>
        </pc:sldMkLst>
        <pc:spChg chg="mod">
          <ac:chgData name="Shafer, Ethan H MAJ" userId="505e747c-87be-44c0-94c2-fc4c31a873c1" providerId="ADAL" clId="{ABAE3E48-B894-434C-BF46-54E7E1C01A75}" dt="2024-07-16T02:07:42.214" v="510" actId="20577"/>
          <ac:spMkLst>
            <pc:docMk/>
            <pc:sldMk cId="2915294874" sldId="458"/>
            <ac:spMk id="2" creationId="{99D16028-584A-889A-FEE5-C8A220989E94}"/>
          </ac:spMkLst>
        </pc:spChg>
        <pc:spChg chg="add del">
          <ac:chgData name="Shafer, Ethan H MAJ" userId="505e747c-87be-44c0-94c2-fc4c31a873c1" providerId="ADAL" clId="{ABAE3E48-B894-434C-BF46-54E7E1C01A75}" dt="2024-07-16T02:07:52.544" v="513" actId="22"/>
          <ac:spMkLst>
            <pc:docMk/>
            <pc:sldMk cId="2915294874" sldId="458"/>
            <ac:spMk id="3" creationId="{9EDE80D4-B4C3-D125-3D39-3B9EBD26536A}"/>
          </ac:spMkLst>
        </pc:spChg>
        <pc:spChg chg="add mod">
          <ac:chgData name="Shafer, Ethan H MAJ" userId="505e747c-87be-44c0-94c2-fc4c31a873c1" providerId="ADAL" clId="{ABAE3E48-B894-434C-BF46-54E7E1C01A75}" dt="2024-07-16T03:08:09.406" v="1604" actId="14100"/>
          <ac:spMkLst>
            <pc:docMk/>
            <pc:sldMk cId="2915294874" sldId="458"/>
            <ac:spMk id="11" creationId="{368C76DE-A4AD-029B-8B5F-0C5566CBC72A}"/>
          </ac:spMkLst>
        </pc:spChg>
        <pc:picChg chg="add del mod ord">
          <ac:chgData name="Shafer, Ethan H MAJ" userId="505e747c-87be-44c0-94c2-fc4c31a873c1" providerId="ADAL" clId="{ABAE3E48-B894-434C-BF46-54E7E1C01A75}" dt="2024-07-16T02:07:45.784" v="512" actId="22"/>
          <ac:picMkLst>
            <pc:docMk/>
            <pc:sldMk cId="2915294874" sldId="458"/>
            <ac:picMk id="8" creationId="{1C32EB6B-74AF-A332-0106-0B411954C710}"/>
          </ac:picMkLst>
        </pc:picChg>
        <pc:picChg chg="add mod ord">
          <ac:chgData name="Shafer, Ethan H MAJ" userId="505e747c-87be-44c0-94c2-fc4c31a873c1" providerId="ADAL" clId="{ABAE3E48-B894-434C-BF46-54E7E1C01A75}" dt="2024-07-16T02:08:19.664" v="517" actId="14100"/>
          <ac:picMkLst>
            <pc:docMk/>
            <pc:sldMk cId="2915294874" sldId="458"/>
            <ac:picMk id="10" creationId="{4BE87F48-F628-F2CA-681F-10F03DB9450E}"/>
          </ac:picMkLst>
        </pc:picChg>
      </pc:sldChg>
      <pc:sldChg chg="addSp delSp modSp new mod modNotesTx">
        <pc:chgData name="Shafer, Ethan H MAJ" userId="505e747c-87be-44c0-94c2-fc4c31a873c1" providerId="ADAL" clId="{ABAE3E48-B894-434C-BF46-54E7E1C01A75}" dt="2024-07-16T02:28:58.661" v="588" actId="20577"/>
        <pc:sldMkLst>
          <pc:docMk/>
          <pc:sldMk cId="1832534049" sldId="459"/>
        </pc:sldMkLst>
        <pc:spChg chg="mod">
          <ac:chgData name="Shafer, Ethan H MAJ" userId="505e747c-87be-44c0-94c2-fc4c31a873c1" providerId="ADAL" clId="{ABAE3E48-B894-434C-BF46-54E7E1C01A75}" dt="2024-07-16T02:08:32.515" v="537" actId="20577"/>
          <ac:spMkLst>
            <pc:docMk/>
            <pc:sldMk cId="1832534049" sldId="459"/>
            <ac:spMk id="2" creationId="{3056118D-FCE0-7B5C-1679-587E154D9046}"/>
          </ac:spMkLst>
        </pc:spChg>
        <pc:spChg chg="del">
          <ac:chgData name="Shafer, Ethan H MAJ" userId="505e747c-87be-44c0-94c2-fc4c31a873c1" providerId="ADAL" clId="{ABAE3E48-B894-434C-BF46-54E7E1C01A75}" dt="2024-07-16T02:21:15.309" v="538" actId="22"/>
          <ac:spMkLst>
            <pc:docMk/>
            <pc:sldMk cId="1832534049" sldId="459"/>
            <ac:spMk id="3" creationId="{F0E3A30A-04D5-2396-1A6F-9C64F5E04EFA}"/>
          </ac:spMkLst>
        </pc:spChg>
        <pc:picChg chg="add mod ord">
          <ac:chgData name="Shafer, Ethan H MAJ" userId="505e747c-87be-44c0-94c2-fc4c31a873c1" providerId="ADAL" clId="{ABAE3E48-B894-434C-BF46-54E7E1C01A75}" dt="2024-07-16T02:21:29.354" v="549" actId="1035"/>
          <ac:picMkLst>
            <pc:docMk/>
            <pc:sldMk cId="1832534049" sldId="459"/>
            <ac:picMk id="8" creationId="{29546680-216B-9A00-0466-2440370509F1}"/>
          </ac:picMkLst>
        </pc:picChg>
      </pc:sldChg>
      <pc:sldChg chg="modSp new mod">
        <pc:chgData name="Shafer, Ethan H MAJ" userId="505e747c-87be-44c0-94c2-fc4c31a873c1" providerId="ADAL" clId="{ABAE3E48-B894-434C-BF46-54E7E1C01A75}" dt="2024-07-16T02:42:12.709" v="776" actId="2711"/>
        <pc:sldMkLst>
          <pc:docMk/>
          <pc:sldMk cId="727291333" sldId="460"/>
        </pc:sldMkLst>
        <pc:spChg chg="mod">
          <ac:chgData name="Shafer, Ethan H MAJ" userId="505e747c-87be-44c0-94c2-fc4c31a873c1" providerId="ADAL" clId="{ABAE3E48-B894-434C-BF46-54E7E1C01A75}" dt="2024-07-16T02:41:23.195" v="600" actId="20577"/>
          <ac:spMkLst>
            <pc:docMk/>
            <pc:sldMk cId="727291333" sldId="460"/>
            <ac:spMk id="2" creationId="{852D53CE-FD65-0A7D-5297-8ADAEEAD04F7}"/>
          </ac:spMkLst>
        </pc:spChg>
        <pc:spChg chg="mod">
          <ac:chgData name="Shafer, Ethan H MAJ" userId="505e747c-87be-44c0-94c2-fc4c31a873c1" providerId="ADAL" clId="{ABAE3E48-B894-434C-BF46-54E7E1C01A75}" dt="2024-07-16T02:42:12.709" v="776" actId="2711"/>
          <ac:spMkLst>
            <pc:docMk/>
            <pc:sldMk cId="727291333" sldId="460"/>
            <ac:spMk id="3" creationId="{F79A0BA9-1AD8-CE05-804C-357551131C37}"/>
          </ac:spMkLst>
        </pc:spChg>
      </pc:sldChg>
      <pc:sldChg chg="addSp delSp modSp new mod">
        <pc:chgData name="Shafer, Ethan H MAJ" userId="505e747c-87be-44c0-94c2-fc4c31a873c1" providerId="ADAL" clId="{ABAE3E48-B894-434C-BF46-54E7E1C01A75}" dt="2024-07-16T02:42:29.075" v="793" actId="1076"/>
        <pc:sldMkLst>
          <pc:docMk/>
          <pc:sldMk cId="1018780205" sldId="461"/>
        </pc:sldMkLst>
        <pc:spChg chg="mod">
          <ac:chgData name="Shafer, Ethan H MAJ" userId="505e747c-87be-44c0-94c2-fc4c31a873c1" providerId="ADAL" clId="{ABAE3E48-B894-434C-BF46-54E7E1C01A75}" dt="2024-07-16T02:42:19.362" v="788" actId="20577"/>
          <ac:spMkLst>
            <pc:docMk/>
            <pc:sldMk cId="1018780205" sldId="461"/>
            <ac:spMk id="2" creationId="{4DC707FE-94CA-CCB3-54F8-9A6368619350}"/>
          </ac:spMkLst>
        </pc:spChg>
        <pc:spChg chg="del">
          <ac:chgData name="Shafer, Ethan H MAJ" userId="505e747c-87be-44c0-94c2-fc4c31a873c1" providerId="ADAL" clId="{ABAE3E48-B894-434C-BF46-54E7E1C01A75}" dt="2024-07-16T02:42:20.915" v="789" actId="22"/>
          <ac:spMkLst>
            <pc:docMk/>
            <pc:sldMk cId="1018780205" sldId="461"/>
            <ac:spMk id="3" creationId="{A9B529C2-C7A6-FDAB-51D6-B3D777734374}"/>
          </ac:spMkLst>
        </pc:spChg>
        <pc:picChg chg="add mod ord">
          <ac:chgData name="Shafer, Ethan H MAJ" userId="505e747c-87be-44c0-94c2-fc4c31a873c1" providerId="ADAL" clId="{ABAE3E48-B894-434C-BF46-54E7E1C01A75}" dt="2024-07-16T02:42:29.075" v="793" actId="1076"/>
          <ac:picMkLst>
            <pc:docMk/>
            <pc:sldMk cId="1018780205" sldId="461"/>
            <ac:picMk id="8" creationId="{26E6B396-3416-959B-43D5-A7A7B6F33CF2}"/>
          </ac:picMkLst>
        </pc:picChg>
      </pc:sldChg>
      <pc:sldChg chg="modSp new mod">
        <pc:chgData name="Shafer, Ethan H MAJ" userId="505e747c-87be-44c0-94c2-fc4c31a873c1" providerId="ADAL" clId="{ABAE3E48-B894-434C-BF46-54E7E1C01A75}" dt="2024-07-16T02:44:59.707" v="1033" actId="20577"/>
        <pc:sldMkLst>
          <pc:docMk/>
          <pc:sldMk cId="1308713411" sldId="462"/>
        </pc:sldMkLst>
        <pc:spChg chg="mod">
          <ac:chgData name="Shafer, Ethan H MAJ" userId="505e747c-87be-44c0-94c2-fc4c31a873c1" providerId="ADAL" clId="{ABAE3E48-B894-434C-BF46-54E7E1C01A75}" dt="2024-07-16T02:43:10.408" v="813" actId="20577"/>
          <ac:spMkLst>
            <pc:docMk/>
            <pc:sldMk cId="1308713411" sldId="462"/>
            <ac:spMk id="2" creationId="{367BD295-E843-9CA6-17FC-B8E0FC4DBA09}"/>
          </ac:spMkLst>
        </pc:spChg>
        <pc:spChg chg="mod">
          <ac:chgData name="Shafer, Ethan H MAJ" userId="505e747c-87be-44c0-94c2-fc4c31a873c1" providerId="ADAL" clId="{ABAE3E48-B894-434C-BF46-54E7E1C01A75}" dt="2024-07-16T02:44:59.707" v="1033" actId="20577"/>
          <ac:spMkLst>
            <pc:docMk/>
            <pc:sldMk cId="1308713411" sldId="462"/>
            <ac:spMk id="3" creationId="{F9704DE1-9F7A-6DD7-7122-43EECAF48046}"/>
          </ac:spMkLst>
        </pc:spChg>
      </pc:sldChg>
      <pc:sldChg chg="addSp delSp modSp new mod">
        <pc:chgData name="Shafer, Ethan H MAJ" userId="505e747c-87be-44c0-94c2-fc4c31a873c1" providerId="ADAL" clId="{ABAE3E48-B894-434C-BF46-54E7E1C01A75}" dt="2024-07-16T02:50:33.905" v="1062" actId="12788"/>
        <pc:sldMkLst>
          <pc:docMk/>
          <pc:sldMk cId="3809882990" sldId="463"/>
        </pc:sldMkLst>
        <pc:spChg chg="mod">
          <ac:chgData name="Shafer, Ethan H MAJ" userId="505e747c-87be-44c0-94c2-fc4c31a873c1" providerId="ADAL" clId="{ABAE3E48-B894-434C-BF46-54E7E1C01A75}" dt="2024-07-16T02:50:17.365" v="1060" actId="5793"/>
          <ac:spMkLst>
            <pc:docMk/>
            <pc:sldMk cId="3809882990" sldId="463"/>
            <ac:spMk id="2" creationId="{3ECA721D-4B50-421F-1400-8E00A8176F5C}"/>
          </ac:spMkLst>
        </pc:spChg>
        <pc:spChg chg="del">
          <ac:chgData name="Shafer, Ethan H MAJ" userId="505e747c-87be-44c0-94c2-fc4c31a873c1" providerId="ADAL" clId="{ABAE3E48-B894-434C-BF46-54E7E1C01A75}" dt="2024-07-16T02:50:28.920" v="1061"/>
          <ac:spMkLst>
            <pc:docMk/>
            <pc:sldMk cId="3809882990" sldId="463"/>
            <ac:spMk id="3" creationId="{AAE77A81-8DF6-7724-837A-9851DE6723CD}"/>
          </ac:spMkLst>
        </pc:spChg>
        <pc:picChg chg="add mod">
          <ac:chgData name="Shafer, Ethan H MAJ" userId="505e747c-87be-44c0-94c2-fc4c31a873c1" providerId="ADAL" clId="{ABAE3E48-B894-434C-BF46-54E7E1C01A75}" dt="2024-07-16T02:50:33.905" v="1062" actId="12788"/>
          <ac:picMkLst>
            <pc:docMk/>
            <pc:sldMk cId="3809882990" sldId="463"/>
            <ac:picMk id="1026" creationId="{3B9FAF23-2B30-993E-348A-346271032025}"/>
          </ac:picMkLst>
        </pc:picChg>
      </pc:sldChg>
      <pc:sldChg chg="modSp new mod">
        <pc:chgData name="Shafer, Ethan H MAJ" userId="505e747c-87be-44c0-94c2-fc4c31a873c1" providerId="ADAL" clId="{ABAE3E48-B894-434C-BF46-54E7E1C01A75}" dt="2024-07-16T02:54:16.425" v="1403" actId="20577"/>
        <pc:sldMkLst>
          <pc:docMk/>
          <pc:sldMk cId="1463169035" sldId="464"/>
        </pc:sldMkLst>
        <pc:spChg chg="mod">
          <ac:chgData name="Shafer, Ethan H MAJ" userId="505e747c-87be-44c0-94c2-fc4c31a873c1" providerId="ADAL" clId="{ABAE3E48-B894-434C-BF46-54E7E1C01A75}" dt="2024-07-16T02:50:48.567" v="1122" actId="20577"/>
          <ac:spMkLst>
            <pc:docMk/>
            <pc:sldMk cId="1463169035" sldId="464"/>
            <ac:spMk id="2" creationId="{A56E337C-BFDE-29C8-D299-4FF2DB3D5360}"/>
          </ac:spMkLst>
        </pc:spChg>
        <pc:spChg chg="mod">
          <ac:chgData name="Shafer, Ethan H MAJ" userId="505e747c-87be-44c0-94c2-fc4c31a873c1" providerId="ADAL" clId="{ABAE3E48-B894-434C-BF46-54E7E1C01A75}" dt="2024-07-16T02:54:16.425" v="1403" actId="20577"/>
          <ac:spMkLst>
            <pc:docMk/>
            <pc:sldMk cId="1463169035" sldId="464"/>
            <ac:spMk id="3" creationId="{CFFE8C9A-0C25-3778-FE6F-A156CC3A6C2C}"/>
          </ac:spMkLst>
        </pc:spChg>
      </pc:sldChg>
      <pc:sldChg chg="addSp delSp modSp new mod modClrScheme chgLayout">
        <pc:chgData name="Shafer, Ethan H MAJ" userId="505e747c-87be-44c0-94c2-fc4c31a873c1" providerId="ADAL" clId="{ABAE3E48-B894-434C-BF46-54E7E1C01A75}" dt="2024-07-16T03:14:31.366" v="1725" actId="700"/>
        <pc:sldMkLst>
          <pc:docMk/>
          <pc:sldMk cId="2654118055" sldId="465"/>
        </pc:sldMkLst>
        <pc:spChg chg="mod ord">
          <ac:chgData name="Shafer, Ethan H MAJ" userId="505e747c-87be-44c0-94c2-fc4c31a873c1" providerId="ADAL" clId="{ABAE3E48-B894-434C-BF46-54E7E1C01A75}" dt="2024-07-16T03:14:31.366" v="1725" actId="700"/>
          <ac:spMkLst>
            <pc:docMk/>
            <pc:sldMk cId="2654118055" sldId="465"/>
            <ac:spMk id="2" creationId="{2F9513FD-871A-8025-AD68-9F5470DEDAB0}"/>
          </ac:spMkLst>
        </pc:spChg>
        <pc:spChg chg="mod ord">
          <ac:chgData name="Shafer, Ethan H MAJ" userId="505e747c-87be-44c0-94c2-fc4c31a873c1" providerId="ADAL" clId="{ABAE3E48-B894-434C-BF46-54E7E1C01A75}" dt="2024-07-16T03:14:31.366" v="1725" actId="700"/>
          <ac:spMkLst>
            <pc:docMk/>
            <pc:sldMk cId="2654118055" sldId="465"/>
            <ac:spMk id="3" creationId="{D330687A-56DE-65CB-671A-F0992EB23B37}"/>
          </ac:spMkLst>
        </pc:spChg>
        <pc:spChg chg="mod ord">
          <ac:chgData name="Shafer, Ethan H MAJ" userId="505e747c-87be-44c0-94c2-fc4c31a873c1" providerId="ADAL" clId="{ABAE3E48-B894-434C-BF46-54E7E1C01A75}" dt="2024-07-16T03:14:31.366" v="1725" actId="700"/>
          <ac:spMkLst>
            <pc:docMk/>
            <pc:sldMk cId="2654118055" sldId="465"/>
            <ac:spMk id="4" creationId="{19F223CE-72FA-E32E-64CF-A679CC643A64}"/>
          </ac:spMkLst>
        </pc:spChg>
        <pc:spChg chg="mod ord">
          <ac:chgData name="Shafer, Ethan H MAJ" userId="505e747c-87be-44c0-94c2-fc4c31a873c1" providerId="ADAL" clId="{ABAE3E48-B894-434C-BF46-54E7E1C01A75}" dt="2024-07-16T03:14:31.366" v="1725" actId="700"/>
          <ac:spMkLst>
            <pc:docMk/>
            <pc:sldMk cId="2654118055" sldId="465"/>
            <ac:spMk id="5" creationId="{53EDBF97-5F35-258D-487E-02B86263AFCA}"/>
          </ac:spMkLst>
        </pc:spChg>
        <pc:spChg chg="mod ord">
          <ac:chgData name="Shafer, Ethan H MAJ" userId="505e747c-87be-44c0-94c2-fc4c31a873c1" providerId="ADAL" clId="{ABAE3E48-B894-434C-BF46-54E7E1C01A75}" dt="2024-07-16T03:14:31.366" v="1725" actId="700"/>
          <ac:spMkLst>
            <pc:docMk/>
            <pc:sldMk cId="2654118055" sldId="465"/>
            <ac:spMk id="6" creationId="{7B34E4BB-9138-337B-D264-131619AD6C24}"/>
          </ac:spMkLst>
        </pc:spChg>
        <pc:spChg chg="add del mod ord">
          <ac:chgData name="Shafer, Ethan H MAJ" userId="505e747c-87be-44c0-94c2-fc4c31a873c1" providerId="ADAL" clId="{ABAE3E48-B894-434C-BF46-54E7E1C01A75}" dt="2024-07-16T03:14:21.546" v="1723" actId="700"/>
          <ac:spMkLst>
            <pc:docMk/>
            <pc:sldMk cId="2654118055" sldId="465"/>
            <ac:spMk id="7" creationId="{DDD37959-724B-AEBC-43F3-D9D390B21DBE}"/>
          </ac:spMkLst>
        </pc:spChg>
        <pc:spChg chg="add del mod ord">
          <ac:chgData name="Shafer, Ethan H MAJ" userId="505e747c-87be-44c0-94c2-fc4c31a873c1" providerId="ADAL" clId="{ABAE3E48-B894-434C-BF46-54E7E1C01A75}" dt="2024-07-16T03:14:21.546" v="1723" actId="700"/>
          <ac:spMkLst>
            <pc:docMk/>
            <pc:sldMk cId="2654118055" sldId="465"/>
            <ac:spMk id="8" creationId="{09118B92-4C25-8AE4-34B9-03D606D4BB14}"/>
          </ac:spMkLst>
        </pc:spChg>
        <pc:spChg chg="add del mod ord">
          <ac:chgData name="Shafer, Ethan H MAJ" userId="505e747c-87be-44c0-94c2-fc4c31a873c1" providerId="ADAL" clId="{ABAE3E48-B894-434C-BF46-54E7E1C01A75}" dt="2024-07-16T03:14:21.546" v="1723" actId="700"/>
          <ac:spMkLst>
            <pc:docMk/>
            <pc:sldMk cId="2654118055" sldId="465"/>
            <ac:spMk id="9" creationId="{855C058E-2151-479C-6145-954A65BBAB5D}"/>
          </ac:spMkLst>
        </pc:spChg>
        <pc:spChg chg="add del mod ord">
          <ac:chgData name="Shafer, Ethan H MAJ" userId="505e747c-87be-44c0-94c2-fc4c31a873c1" providerId="ADAL" clId="{ABAE3E48-B894-434C-BF46-54E7E1C01A75}" dt="2024-07-16T03:14:21.546" v="1723" actId="700"/>
          <ac:spMkLst>
            <pc:docMk/>
            <pc:sldMk cId="2654118055" sldId="465"/>
            <ac:spMk id="10" creationId="{8788B85A-E022-326D-EB18-3BCF6F01CBC0}"/>
          </ac:spMkLst>
        </pc:spChg>
        <pc:spChg chg="add del mod ord">
          <ac:chgData name="Shafer, Ethan H MAJ" userId="505e747c-87be-44c0-94c2-fc4c31a873c1" providerId="ADAL" clId="{ABAE3E48-B894-434C-BF46-54E7E1C01A75}" dt="2024-07-16T03:14:21.546" v="1723" actId="700"/>
          <ac:spMkLst>
            <pc:docMk/>
            <pc:sldMk cId="2654118055" sldId="465"/>
            <ac:spMk id="11" creationId="{0151F5A8-0148-40F2-5740-C9C3138A836E}"/>
          </ac:spMkLst>
        </pc:spChg>
        <pc:spChg chg="add del mod ord">
          <ac:chgData name="Shafer, Ethan H MAJ" userId="505e747c-87be-44c0-94c2-fc4c31a873c1" providerId="ADAL" clId="{ABAE3E48-B894-434C-BF46-54E7E1C01A75}" dt="2024-07-16T03:14:21.546" v="1723" actId="700"/>
          <ac:spMkLst>
            <pc:docMk/>
            <pc:sldMk cId="2654118055" sldId="465"/>
            <ac:spMk id="12" creationId="{BEFA814A-C8F8-51BB-51C3-B83604FFB713}"/>
          </ac:spMkLst>
        </pc:spChg>
        <pc:spChg chg="add del mod ord">
          <ac:chgData name="Shafer, Ethan H MAJ" userId="505e747c-87be-44c0-94c2-fc4c31a873c1" providerId="ADAL" clId="{ABAE3E48-B894-434C-BF46-54E7E1C01A75}" dt="2024-07-16T03:14:21.546" v="1723" actId="700"/>
          <ac:spMkLst>
            <pc:docMk/>
            <pc:sldMk cId="2654118055" sldId="465"/>
            <ac:spMk id="13" creationId="{E92F318F-6020-45B5-63B4-724E290B991C}"/>
          </ac:spMkLst>
        </pc:spChg>
        <pc:spChg chg="add del mod ord">
          <ac:chgData name="Shafer, Ethan H MAJ" userId="505e747c-87be-44c0-94c2-fc4c31a873c1" providerId="ADAL" clId="{ABAE3E48-B894-434C-BF46-54E7E1C01A75}" dt="2024-07-16T03:14:21.546" v="1723" actId="700"/>
          <ac:spMkLst>
            <pc:docMk/>
            <pc:sldMk cId="2654118055" sldId="465"/>
            <ac:spMk id="14" creationId="{D82C5614-894E-A7E6-5135-CD35B3C49FF6}"/>
          </ac:spMkLst>
        </pc:spChg>
        <pc:spChg chg="add del mod ord">
          <ac:chgData name="Shafer, Ethan H MAJ" userId="505e747c-87be-44c0-94c2-fc4c31a873c1" providerId="ADAL" clId="{ABAE3E48-B894-434C-BF46-54E7E1C01A75}" dt="2024-07-16T03:14:31.366" v="1725" actId="700"/>
          <ac:spMkLst>
            <pc:docMk/>
            <pc:sldMk cId="2654118055" sldId="465"/>
            <ac:spMk id="15" creationId="{EEDBEB7F-0E59-C2E4-DFEB-663964601D81}"/>
          </ac:spMkLst>
        </pc:spChg>
        <pc:spChg chg="add del mod ord">
          <ac:chgData name="Shafer, Ethan H MAJ" userId="505e747c-87be-44c0-94c2-fc4c31a873c1" providerId="ADAL" clId="{ABAE3E48-B894-434C-BF46-54E7E1C01A75}" dt="2024-07-16T03:14:31.366" v="1725" actId="700"/>
          <ac:spMkLst>
            <pc:docMk/>
            <pc:sldMk cId="2654118055" sldId="465"/>
            <ac:spMk id="16" creationId="{E4ED0943-076B-D759-1204-1D9151713F56}"/>
          </ac:spMkLst>
        </pc:spChg>
        <pc:spChg chg="add del mod ord">
          <ac:chgData name="Shafer, Ethan H MAJ" userId="505e747c-87be-44c0-94c2-fc4c31a873c1" providerId="ADAL" clId="{ABAE3E48-B894-434C-BF46-54E7E1C01A75}" dt="2024-07-16T03:14:31.366" v="1725" actId="700"/>
          <ac:spMkLst>
            <pc:docMk/>
            <pc:sldMk cId="2654118055" sldId="465"/>
            <ac:spMk id="17" creationId="{43148C07-657D-7A29-AF45-9B650D12047B}"/>
          </ac:spMkLst>
        </pc:spChg>
        <pc:spChg chg="add del mod ord">
          <ac:chgData name="Shafer, Ethan H MAJ" userId="505e747c-87be-44c0-94c2-fc4c31a873c1" providerId="ADAL" clId="{ABAE3E48-B894-434C-BF46-54E7E1C01A75}" dt="2024-07-16T03:14:31.366" v="1725" actId="700"/>
          <ac:spMkLst>
            <pc:docMk/>
            <pc:sldMk cId="2654118055" sldId="465"/>
            <ac:spMk id="18" creationId="{37C7546A-7235-69F7-0C51-F57FE7CE79CC}"/>
          </ac:spMkLst>
        </pc:spChg>
        <pc:spChg chg="add del mod ord">
          <ac:chgData name="Shafer, Ethan H MAJ" userId="505e747c-87be-44c0-94c2-fc4c31a873c1" providerId="ADAL" clId="{ABAE3E48-B894-434C-BF46-54E7E1C01A75}" dt="2024-07-16T03:14:31.366" v="1725" actId="700"/>
          <ac:spMkLst>
            <pc:docMk/>
            <pc:sldMk cId="2654118055" sldId="465"/>
            <ac:spMk id="19" creationId="{55F4E79B-97F8-066A-AD9D-ADEFF3C3989B}"/>
          </ac:spMkLst>
        </pc:spChg>
      </pc:sldChg>
      <pc:sldChg chg="addSp delSp modSp new mod modClrScheme chgLayout">
        <pc:chgData name="Shafer, Ethan H MAJ" userId="505e747c-87be-44c0-94c2-fc4c31a873c1" providerId="ADAL" clId="{ABAE3E48-B894-434C-BF46-54E7E1C01A75}" dt="2024-07-16T03:16:36.856" v="1753" actId="20577"/>
        <pc:sldMkLst>
          <pc:docMk/>
          <pc:sldMk cId="1413676377" sldId="466"/>
        </pc:sldMkLst>
        <pc:spChg chg="del mod ord">
          <ac:chgData name="Shafer, Ethan H MAJ" userId="505e747c-87be-44c0-94c2-fc4c31a873c1" providerId="ADAL" clId="{ABAE3E48-B894-434C-BF46-54E7E1C01A75}" dt="2024-07-16T03:16:32.265" v="1727" actId="700"/>
          <ac:spMkLst>
            <pc:docMk/>
            <pc:sldMk cId="1413676377" sldId="466"/>
            <ac:spMk id="2" creationId="{61B6E416-A354-3E4B-D18B-7FB0977BA084}"/>
          </ac:spMkLst>
        </pc:spChg>
        <pc:spChg chg="del mod ord">
          <ac:chgData name="Shafer, Ethan H MAJ" userId="505e747c-87be-44c0-94c2-fc4c31a873c1" providerId="ADAL" clId="{ABAE3E48-B894-434C-BF46-54E7E1C01A75}" dt="2024-07-16T03:16:32.265" v="1727" actId="700"/>
          <ac:spMkLst>
            <pc:docMk/>
            <pc:sldMk cId="1413676377" sldId="466"/>
            <ac:spMk id="3" creationId="{38E75BCE-338E-C533-48A4-2FDDCB0C2AEA}"/>
          </ac:spMkLst>
        </pc:spChg>
        <pc:spChg chg="mod ord">
          <ac:chgData name="Shafer, Ethan H MAJ" userId="505e747c-87be-44c0-94c2-fc4c31a873c1" providerId="ADAL" clId="{ABAE3E48-B894-434C-BF46-54E7E1C01A75}" dt="2024-07-16T03:16:32.265" v="1727" actId="700"/>
          <ac:spMkLst>
            <pc:docMk/>
            <pc:sldMk cId="1413676377" sldId="466"/>
            <ac:spMk id="4" creationId="{2DCE4D28-1786-4A57-D059-305D513D2182}"/>
          </ac:spMkLst>
        </pc:spChg>
        <pc:spChg chg="mod ord">
          <ac:chgData name="Shafer, Ethan H MAJ" userId="505e747c-87be-44c0-94c2-fc4c31a873c1" providerId="ADAL" clId="{ABAE3E48-B894-434C-BF46-54E7E1C01A75}" dt="2024-07-16T03:16:32.265" v="1727" actId="700"/>
          <ac:spMkLst>
            <pc:docMk/>
            <pc:sldMk cId="1413676377" sldId="466"/>
            <ac:spMk id="5" creationId="{D95AF063-EBDE-6B51-8CE1-C750AAE957DE}"/>
          </ac:spMkLst>
        </pc:spChg>
        <pc:spChg chg="mod ord">
          <ac:chgData name="Shafer, Ethan H MAJ" userId="505e747c-87be-44c0-94c2-fc4c31a873c1" providerId="ADAL" clId="{ABAE3E48-B894-434C-BF46-54E7E1C01A75}" dt="2024-07-16T03:16:32.265" v="1727" actId="700"/>
          <ac:spMkLst>
            <pc:docMk/>
            <pc:sldMk cId="1413676377" sldId="466"/>
            <ac:spMk id="6" creationId="{50CFEF8D-880C-B42A-81F0-F89D1A9DFD86}"/>
          </ac:spMkLst>
        </pc:spChg>
        <pc:spChg chg="add mod ord">
          <ac:chgData name="Shafer, Ethan H MAJ" userId="505e747c-87be-44c0-94c2-fc4c31a873c1" providerId="ADAL" clId="{ABAE3E48-B894-434C-BF46-54E7E1C01A75}" dt="2024-07-16T03:16:36.856" v="1753" actId="20577"/>
          <ac:spMkLst>
            <pc:docMk/>
            <pc:sldMk cId="1413676377" sldId="466"/>
            <ac:spMk id="7" creationId="{64C106E3-2D08-C302-617B-7451DAE08C80}"/>
          </ac:spMkLst>
        </pc:spChg>
        <pc:spChg chg="add mod ord">
          <ac:chgData name="Shafer, Ethan H MAJ" userId="505e747c-87be-44c0-94c2-fc4c31a873c1" providerId="ADAL" clId="{ABAE3E48-B894-434C-BF46-54E7E1C01A75}" dt="2024-07-16T03:16:32.265" v="1727" actId="700"/>
          <ac:spMkLst>
            <pc:docMk/>
            <pc:sldMk cId="1413676377" sldId="466"/>
            <ac:spMk id="8" creationId="{C1A060C8-D305-7740-A7D5-C207B7CAA230}"/>
          </ac:spMkLst>
        </pc:spChg>
      </pc:sldChg>
      <pc:sldChg chg="addSp delSp modSp new mod modClrScheme chgLayout">
        <pc:chgData name="Shafer, Ethan H MAJ" userId="505e747c-87be-44c0-94c2-fc4c31a873c1" providerId="ADAL" clId="{ABAE3E48-B894-434C-BF46-54E7E1C01A75}" dt="2024-07-16T03:19:46.626" v="2051" actId="20577"/>
        <pc:sldMkLst>
          <pc:docMk/>
          <pc:sldMk cId="734897747" sldId="467"/>
        </pc:sldMkLst>
        <pc:spChg chg="del mod ord">
          <ac:chgData name="Shafer, Ethan H MAJ" userId="505e747c-87be-44c0-94c2-fc4c31a873c1" providerId="ADAL" clId="{ABAE3E48-B894-434C-BF46-54E7E1C01A75}" dt="2024-07-16T03:17:06.858" v="1755" actId="700"/>
          <ac:spMkLst>
            <pc:docMk/>
            <pc:sldMk cId="734897747" sldId="467"/>
            <ac:spMk id="2" creationId="{F9FCBA02-6EF7-82DF-A2FC-C048D0A85001}"/>
          </ac:spMkLst>
        </pc:spChg>
        <pc:spChg chg="del mod ord">
          <ac:chgData name="Shafer, Ethan H MAJ" userId="505e747c-87be-44c0-94c2-fc4c31a873c1" providerId="ADAL" clId="{ABAE3E48-B894-434C-BF46-54E7E1C01A75}" dt="2024-07-16T03:17:06.858" v="1755" actId="700"/>
          <ac:spMkLst>
            <pc:docMk/>
            <pc:sldMk cId="734897747" sldId="467"/>
            <ac:spMk id="3" creationId="{649CA128-04BA-6A6B-8EF8-0A36D8AF517B}"/>
          </ac:spMkLst>
        </pc:spChg>
        <pc:spChg chg="mod ord">
          <ac:chgData name="Shafer, Ethan H MAJ" userId="505e747c-87be-44c0-94c2-fc4c31a873c1" providerId="ADAL" clId="{ABAE3E48-B894-434C-BF46-54E7E1C01A75}" dt="2024-07-16T03:17:06.858" v="1755" actId="700"/>
          <ac:spMkLst>
            <pc:docMk/>
            <pc:sldMk cId="734897747" sldId="467"/>
            <ac:spMk id="4" creationId="{8FE24CD6-DD31-A50C-52CD-CC83067706F2}"/>
          </ac:spMkLst>
        </pc:spChg>
        <pc:spChg chg="mod ord">
          <ac:chgData name="Shafer, Ethan H MAJ" userId="505e747c-87be-44c0-94c2-fc4c31a873c1" providerId="ADAL" clId="{ABAE3E48-B894-434C-BF46-54E7E1C01A75}" dt="2024-07-16T03:17:06.858" v="1755" actId="700"/>
          <ac:spMkLst>
            <pc:docMk/>
            <pc:sldMk cId="734897747" sldId="467"/>
            <ac:spMk id="5" creationId="{AE3D6737-90EB-3DF2-524E-3F4022298DAC}"/>
          </ac:spMkLst>
        </pc:spChg>
        <pc:spChg chg="mod ord">
          <ac:chgData name="Shafer, Ethan H MAJ" userId="505e747c-87be-44c0-94c2-fc4c31a873c1" providerId="ADAL" clId="{ABAE3E48-B894-434C-BF46-54E7E1C01A75}" dt="2024-07-16T03:17:06.858" v="1755" actId="700"/>
          <ac:spMkLst>
            <pc:docMk/>
            <pc:sldMk cId="734897747" sldId="467"/>
            <ac:spMk id="6" creationId="{6380022D-212E-E042-8241-3F5ABE915806}"/>
          </ac:spMkLst>
        </pc:spChg>
        <pc:spChg chg="add mod ord">
          <ac:chgData name="Shafer, Ethan H MAJ" userId="505e747c-87be-44c0-94c2-fc4c31a873c1" providerId="ADAL" clId="{ABAE3E48-B894-434C-BF46-54E7E1C01A75}" dt="2024-07-16T03:17:10.291" v="1761" actId="20577"/>
          <ac:spMkLst>
            <pc:docMk/>
            <pc:sldMk cId="734897747" sldId="467"/>
            <ac:spMk id="7" creationId="{60CE275C-153D-E827-9F6C-12A0E5433F8B}"/>
          </ac:spMkLst>
        </pc:spChg>
        <pc:spChg chg="add mod ord">
          <ac:chgData name="Shafer, Ethan H MAJ" userId="505e747c-87be-44c0-94c2-fc4c31a873c1" providerId="ADAL" clId="{ABAE3E48-B894-434C-BF46-54E7E1C01A75}" dt="2024-07-16T03:19:46.626" v="2051" actId="20577"/>
          <ac:spMkLst>
            <pc:docMk/>
            <pc:sldMk cId="734897747" sldId="467"/>
            <ac:spMk id="8" creationId="{F99EABB7-119B-8E70-32F6-AC4FC8DED90A}"/>
          </ac:spMkLst>
        </pc:spChg>
      </pc:sldChg>
      <pc:sldChg chg="modSp add mod">
        <pc:chgData name="Shafer, Ethan H MAJ" userId="505e747c-87be-44c0-94c2-fc4c31a873c1" providerId="ADAL" clId="{ABAE3E48-B894-434C-BF46-54E7E1C01A75}" dt="2024-07-16T03:22:18.146" v="2133" actId="20577"/>
        <pc:sldMkLst>
          <pc:docMk/>
          <pc:sldMk cId="654399212" sldId="468"/>
        </pc:sldMkLst>
        <pc:spChg chg="mod">
          <ac:chgData name="Shafer, Ethan H MAJ" userId="505e747c-87be-44c0-94c2-fc4c31a873c1" providerId="ADAL" clId="{ABAE3E48-B894-434C-BF46-54E7E1C01A75}" dt="2024-07-16T03:22:18.146" v="2133" actId="20577"/>
          <ac:spMkLst>
            <pc:docMk/>
            <pc:sldMk cId="654399212" sldId="468"/>
            <ac:spMk id="8" creationId="{F99EABB7-119B-8E70-32F6-AC4FC8DED90A}"/>
          </ac:spMkLst>
        </pc:spChg>
      </pc:sldChg>
      <pc:sldChg chg="modSp new mod modAnim">
        <pc:chgData name="Shafer, Ethan H MAJ" userId="505e747c-87be-44c0-94c2-fc4c31a873c1" providerId="ADAL" clId="{ABAE3E48-B894-434C-BF46-54E7E1C01A75}" dt="2024-07-16T03:23:12.456" v="2238"/>
        <pc:sldMkLst>
          <pc:docMk/>
          <pc:sldMk cId="795620285" sldId="469"/>
        </pc:sldMkLst>
        <pc:spChg chg="mod">
          <ac:chgData name="Shafer, Ethan H MAJ" userId="505e747c-87be-44c0-94c2-fc4c31a873c1" providerId="ADAL" clId="{ABAE3E48-B894-434C-BF46-54E7E1C01A75}" dt="2024-07-16T03:22:38.476" v="2151" actId="20577"/>
          <ac:spMkLst>
            <pc:docMk/>
            <pc:sldMk cId="795620285" sldId="469"/>
            <ac:spMk id="2" creationId="{92295045-36FC-0D20-5763-7E94AC95FD23}"/>
          </ac:spMkLst>
        </pc:spChg>
        <pc:spChg chg="mod">
          <ac:chgData name="Shafer, Ethan H MAJ" userId="505e747c-87be-44c0-94c2-fc4c31a873c1" providerId="ADAL" clId="{ABAE3E48-B894-434C-BF46-54E7E1C01A75}" dt="2024-07-16T03:23:06.719" v="2237" actId="2711"/>
          <ac:spMkLst>
            <pc:docMk/>
            <pc:sldMk cId="795620285" sldId="469"/>
            <ac:spMk id="3" creationId="{FABA02FD-5A04-77B9-5ABA-447E5C51C469}"/>
          </ac:spMkLst>
        </pc:spChg>
      </pc:sldChg>
      <pc:sldChg chg="modSp new mod modAnim">
        <pc:chgData name="Shafer, Ethan H MAJ" userId="505e747c-87be-44c0-94c2-fc4c31a873c1" providerId="ADAL" clId="{ABAE3E48-B894-434C-BF46-54E7E1C01A75}" dt="2024-07-16T03:25:44.361" v="2483"/>
        <pc:sldMkLst>
          <pc:docMk/>
          <pc:sldMk cId="2856010001" sldId="470"/>
        </pc:sldMkLst>
        <pc:spChg chg="mod">
          <ac:chgData name="Shafer, Ethan H MAJ" userId="505e747c-87be-44c0-94c2-fc4c31a873c1" providerId="ADAL" clId="{ABAE3E48-B894-434C-BF46-54E7E1C01A75}" dt="2024-07-16T03:24:09.666" v="2260" actId="20577"/>
          <ac:spMkLst>
            <pc:docMk/>
            <pc:sldMk cId="2856010001" sldId="470"/>
            <ac:spMk id="2" creationId="{504145E7-C53D-2461-B6A0-B50C3FB61176}"/>
          </ac:spMkLst>
        </pc:spChg>
        <pc:spChg chg="mod">
          <ac:chgData name="Shafer, Ethan H MAJ" userId="505e747c-87be-44c0-94c2-fc4c31a873c1" providerId="ADAL" clId="{ABAE3E48-B894-434C-BF46-54E7E1C01A75}" dt="2024-07-16T03:25:24.487" v="2478" actId="20577"/>
          <ac:spMkLst>
            <pc:docMk/>
            <pc:sldMk cId="2856010001" sldId="470"/>
            <ac:spMk id="3" creationId="{EEB4958A-B063-7AD5-FDDC-F59CCE3D33B7}"/>
          </ac:spMkLst>
        </pc:spChg>
      </pc:sldChg>
      <pc:sldChg chg="modSp new mod">
        <pc:chgData name="Shafer, Ethan H MAJ" userId="505e747c-87be-44c0-94c2-fc4c31a873c1" providerId="ADAL" clId="{ABAE3E48-B894-434C-BF46-54E7E1C01A75}" dt="2024-07-16T03:26:28.951" v="2645" actId="20577"/>
        <pc:sldMkLst>
          <pc:docMk/>
          <pc:sldMk cId="493600504" sldId="471"/>
        </pc:sldMkLst>
        <pc:spChg chg="mod">
          <ac:chgData name="Shafer, Ethan H MAJ" userId="505e747c-87be-44c0-94c2-fc4c31a873c1" providerId="ADAL" clId="{ABAE3E48-B894-434C-BF46-54E7E1C01A75}" dt="2024-07-16T03:26:01.576" v="2492" actId="20577"/>
          <ac:spMkLst>
            <pc:docMk/>
            <pc:sldMk cId="493600504" sldId="471"/>
            <ac:spMk id="2" creationId="{D46B1B85-0B46-BD3D-BCEB-838892BB58B7}"/>
          </ac:spMkLst>
        </pc:spChg>
        <pc:spChg chg="mod">
          <ac:chgData name="Shafer, Ethan H MAJ" userId="505e747c-87be-44c0-94c2-fc4c31a873c1" providerId="ADAL" clId="{ABAE3E48-B894-434C-BF46-54E7E1C01A75}" dt="2024-07-16T03:26:28.951" v="2645" actId="20577"/>
          <ac:spMkLst>
            <pc:docMk/>
            <pc:sldMk cId="493600504" sldId="471"/>
            <ac:spMk id="3" creationId="{3A8B0828-C6F0-872A-E1AF-4BA399A0682E}"/>
          </ac:spMkLst>
        </pc:spChg>
      </pc:sldChg>
      <pc:sldChg chg="addSp delSp modSp new del mod modClrScheme chgLayout">
        <pc:chgData name="Shafer, Ethan H MAJ" userId="505e747c-87be-44c0-94c2-fc4c31a873c1" providerId="ADAL" clId="{ABAE3E48-B894-434C-BF46-54E7E1C01A75}" dt="2024-07-16T04:02:19.674" v="2654" actId="47"/>
        <pc:sldMkLst>
          <pc:docMk/>
          <pc:sldMk cId="419116087" sldId="472"/>
        </pc:sldMkLst>
        <pc:spChg chg="del mod ord">
          <ac:chgData name="Shafer, Ethan H MAJ" userId="505e747c-87be-44c0-94c2-fc4c31a873c1" providerId="ADAL" clId="{ABAE3E48-B894-434C-BF46-54E7E1C01A75}" dt="2024-07-16T04:01:35.318" v="2647" actId="700"/>
          <ac:spMkLst>
            <pc:docMk/>
            <pc:sldMk cId="419116087" sldId="472"/>
            <ac:spMk id="2" creationId="{BC449DBF-ABC7-746A-55B3-58BD2C69A4F3}"/>
          </ac:spMkLst>
        </pc:spChg>
        <pc:spChg chg="del mod ord">
          <ac:chgData name="Shafer, Ethan H MAJ" userId="505e747c-87be-44c0-94c2-fc4c31a873c1" providerId="ADAL" clId="{ABAE3E48-B894-434C-BF46-54E7E1C01A75}" dt="2024-07-16T04:01:35.318" v="2647" actId="700"/>
          <ac:spMkLst>
            <pc:docMk/>
            <pc:sldMk cId="419116087" sldId="472"/>
            <ac:spMk id="3" creationId="{9B77C1DF-3D87-F8DA-73EF-C284E7FB2557}"/>
          </ac:spMkLst>
        </pc:spChg>
        <pc:spChg chg="mod ord">
          <ac:chgData name="Shafer, Ethan H MAJ" userId="505e747c-87be-44c0-94c2-fc4c31a873c1" providerId="ADAL" clId="{ABAE3E48-B894-434C-BF46-54E7E1C01A75}" dt="2024-07-16T04:01:35.318" v="2647" actId="700"/>
          <ac:spMkLst>
            <pc:docMk/>
            <pc:sldMk cId="419116087" sldId="472"/>
            <ac:spMk id="4" creationId="{66D22A03-3BE3-77AD-B956-0CA48D1BEC5F}"/>
          </ac:spMkLst>
        </pc:spChg>
        <pc:spChg chg="mod ord">
          <ac:chgData name="Shafer, Ethan H MAJ" userId="505e747c-87be-44c0-94c2-fc4c31a873c1" providerId="ADAL" clId="{ABAE3E48-B894-434C-BF46-54E7E1C01A75}" dt="2024-07-16T04:01:35.318" v="2647" actId="700"/>
          <ac:spMkLst>
            <pc:docMk/>
            <pc:sldMk cId="419116087" sldId="472"/>
            <ac:spMk id="5" creationId="{FF21F4B1-A5A1-EEE1-8BE7-47C734F8BBD8}"/>
          </ac:spMkLst>
        </pc:spChg>
        <pc:spChg chg="mod ord">
          <ac:chgData name="Shafer, Ethan H MAJ" userId="505e747c-87be-44c0-94c2-fc4c31a873c1" providerId="ADAL" clId="{ABAE3E48-B894-434C-BF46-54E7E1C01A75}" dt="2024-07-16T04:01:35.318" v="2647" actId="700"/>
          <ac:spMkLst>
            <pc:docMk/>
            <pc:sldMk cId="419116087" sldId="472"/>
            <ac:spMk id="6" creationId="{E5683ED2-A42C-B877-55D7-66C359AC35EC}"/>
          </ac:spMkLst>
        </pc:spChg>
        <pc:spChg chg="add mod ord">
          <ac:chgData name="Shafer, Ethan H MAJ" userId="505e747c-87be-44c0-94c2-fc4c31a873c1" providerId="ADAL" clId="{ABAE3E48-B894-434C-BF46-54E7E1C01A75}" dt="2024-07-16T04:01:42.898" v="2651" actId="20577"/>
          <ac:spMkLst>
            <pc:docMk/>
            <pc:sldMk cId="419116087" sldId="472"/>
            <ac:spMk id="7" creationId="{C854EF21-AA6B-E275-823C-D8FC32530705}"/>
          </ac:spMkLst>
        </pc:spChg>
        <pc:spChg chg="add mod ord">
          <ac:chgData name="Shafer, Ethan H MAJ" userId="505e747c-87be-44c0-94c2-fc4c31a873c1" providerId="ADAL" clId="{ABAE3E48-B894-434C-BF46-54E7E1C01A75}" dt="2024-07-16T04:01:35.318" v="2647" actId="700"/>
          <ac:spMkLst>
            <pc:docMk/>
            <pc:sldMk cId="419116087" sldId="472"/>
            <ac:spMk id="8" creationId="{AA086671-9038-CEF4-F1D3-11750FAE8C35}"/>
          </ac:spMkLst>
        </pc:spChg>
      </pc:sldChg>
      <pc:sldChg chg="addSp delSp modSp new mod modClrScheme chgLayout">
        <pc:chgData name="Shafer, Ethan H MAJ" userId="505e747c-87be-44c0-94c2-fc4c31a873c1" providerId="ADAL" clId="{ABAE3E48-B894-434C-BF46-54E7E1C01A75}" dt="2024-07-16T04:59:04.208" v="2887" actId="20577"/>
        <pc:sldMkLst>
          <pc:docMk/>
          <pc:sldMk cId="241139002" sldId="473"/>
        </pc:sldMkLst>
        <pc:spChg chg="del mod ord">
          <ac:chgData name="Shafer, Ethan H MAJ" userId="505e747c-87be-44c0-94c2-fc4c31a873c1" providerId="ADAL" clId="{ABAE3E48-B894-434C-BF46-54E7E1C01A75}" dt="2024-07-16T04:01:48.930" v="2653" actId="700"/>
          <ac:spMkLst>
            <pc:docMk/>
            <pc:sldMk cId="241139002" sldId="473"/>
            <ac:spMk id="2" creationId="{14EB1526-A223-2FE6-F545-35F71F4B4783}"/>
          </ac:spMkLst>
        </pc:spChg>
        <pc:spChg chg="del mod ord">
          <ac:chgData name="Shafer, Ethan H MAJ" userId="505e747c-87be-44c0-94c2-fc4c31a873c1" providerId="ADAL" clId="{ABAE3E48-B894-434C-BF46-54E7E1C01A75}" dt="2024-07-16T04:01:48.930" v="2653" actId="700"/>
          <ac:spMkLst>
            <pc:docMk/>
            <pc:sldMk cId="241139002" sldId="473"/>
            <ac:spMk id="3" creationId="{E4A710AE-413A-A41E-046B-EE779CD8776E}"/>
          </ac:spMkLst>
        </pc:spChg>
        <pc:spChg chg="mod ord">
          <ac:chgData name="Shafer, Ethan H MAJ" userId="505e747c-87be-44c0-94c2-fc4c31a873c1" providerId="ADAL" clId="{ABAE3E48-B894-434C-BF46-54E7E1C01A75}" dt="2024-07-16T04:01:48.930" v="2653" actId="700"/>
          <ac:spMkLst>
            <pc:docMk/>
            <pc:sldMk cId="241139002" sldId="473"/>
            <ac:spMk id="4" creationId="{9E739670-14A5-4245-D2D5-9A5877D8D4F2}"/>
          </ac:spMkLst>
        </pc:spChg>
        <pc:spChg chg="mod ord">
          <ac:chgData name="Shafer, Ethan H MAJ" userId="505e747c-87be-44c0-94c2-fc4c31a873c1" providerId="ADAL" clId="{ABAE3E48-B894-434C-BF46-54E7E1C01A75}" dt="2024-07-16T04:01:48.930" v="2653" actId="700"/>
          <ac:spMkLst>
            <pc:docMk/>
            <pc:sldMk cId="241139002" sldId="473"/>
            <ac:spMk id="5" creationId="{859C5088-DF26-7A52-488E-296596FD704D}"/>
          </ac:spMkLst>
        </pc:spChg>
        <pc:spChg chg="mod ord">
          <ac:chgData name="Shafer, Ethan H MAJ" userId="505e747c-87be-44c0-94c2-fc4c31a873c1" providerId="ADAL" clId="{ABAE3E48-B894-434C-BF46-54E7E1C01A75}" dt="2024-07-16T04:01:48.930" v="2653" actId="700"/>
          <ac:spMkLst>
            <pc:docMk/>
            <pc:sldMk cId="241139002" sldId="473"/>
            <ac:spMk id="6" creationId="{25E6CCE0-0377-402A-C8EA-3B1C08C3B0B3}"/>
          </ac:spMkLst>
        </pc:spChg>
        <pc:spChg chg="add mod ord">
          <ac:chgData name="Shafer, Ethan H MAJ" userId="505e747c-87be-44c0-94c2-fc4c31a873c1" providerId="ADAL" clId="{ABAE3E48-B894-434C-BF46-54E7E1C01A75}" dt="2024-07-16T04:02:26.017" v="2667" actId="20577"/>
          <ac:spMkLst>
            <pc:docMk/>
            <pc:sldMk cId="241139002" sldId="473"/>
            <ac:spMk id="7" creationId="{A0DF6E5D-FAA9-EA42-2146-32524C044279}"/>
          </ac:spMkLst>
        </pc:spChg>
        <pc:spChg chg="add mod ord">
          <ac:chgData name="Shafer, Ethan H MAJ" userId="505e747c-87be-44c0-94c2-fc4c31a873c1" providerId="ADAL" clId="{ABAE3E48-B894-434C-BF46-54E7E1C01A75}" dt="2024-07-16T04:59:04.208" v="2887" actId="20577"/>
          <ac:spMkLst>
            <pc:docMk/>
            <pc:sldMk cId="241139002" sldId="473"/>
            <ac:spMk id="8" creationId="{6CCF2904-66C5-7616-927F-E71C7FCBD832}"/>
          </ac:spMkLst>
        </pc:spChg>
      </pc:sldChg>
    </pc:docChg>
  </pc:docChgLst>
  <pc:docChgLst>
    <pc:chgData name="Sloan, Jonathan LTC" userId="b55b9a62-7ad6-43ea-8df1-928d32393756" providerId="ADAL" clId="{43045ADE-53A2-4240-9036-3CC67FCFC608}"/>
    <pc:docChg chg="undo custSel addSld delSld modSld">
      <pc:chgData name="Sloan, Jonathan LTC" userId="b55b9a62-7ad6-43ea-8df1-928d32393756" providerId="ADAL" clId="{43045ADE-53A2-4240-9036-3CC67FCFC608}" dt="2022-08-15T11:19:01.990" v="705"/>
      <pc:docMkLst>
        <pc:docMk/>
      </pc:docMkLst>
      <pc:sldChg chg="modSp mod">
        <pc:chgData name="Sloan, Jonathan LTC" userId="b55b9a62-7ad6-43ea-8df1-928d32393756" providerId="ADAL" clId="{43045ADE-53A2-4240-9036-3CC67FCFC608}" dt="2022-08-12T11:43:23.566" v="342" actId="3626"/>
        <pc:sldMkLst>
          <pc:docMk/>
          <pc:sldMk cId="321356400" sldId="258"/>
        </pc:sldMkLst>
        <pc:spChg chg="mod">
          <ac:chgData name="Sloan, Jonathan LTC" userId="b55b9a62-7ad6-43ea-8df1-928d32393756" providerId="ADAL" clId="{43045ADE-53A2-4240-9036-3CC67FCFC608}" dt="2022-08-12T11:43:23.566" v="342" actId="3626"/>
          <ac:spMkLst>
            <pc:docMk/>
            <pc:sldMk cId="321356400" sldId="258"/>
            <ac:spMk id="4" creationId="{64394781-17EE-45CB-AB88-137618B0C39A}"/>
          </ac:spMkLst>
        </pc:spChg>
      </pc:sldChg>
      <pc:sldChg chg="modNotesTx">
        <pc:chgData name="Sloan, Jonathan LTC" userId="b55b9a62-7ad6-43ea-8df1-928d32393756" providerId="ADAL" clId="{43045ADE-53A2-4240-9036-3CC67FCFC608}" dt="2022-07-26T16:53:36.525" v="92" actId="20577"/>
        <pc:sldMkLst>
          <pc:docMk/>
          <pc:sldMk cId="1994102514" sldId="261"/>
        </pc:sldMkLst>
      </pc:sldChg>
      <pc:sldChg chg="modSp mod">
        <pc:chgData name="Sloan, Jonathan LTC" userId="b55b9a62-7ad6-43ea-8df1-928d32393756" providerId="ADAL" clId="{43045ADE-53A2-4240-9036-3CC67FCFC608}" dt="2022-08-15T11:12:52.560" v="565" actId="20577"/>
        <pc:sldMkLst>
          <pc:docMk/>
          <pc:sldMk cId="1317242666" sldId="262"/>
        </pc:sldMkLst>
        <pc:spChg chg="mod">
          <ac:chgData name="Sloan, Jonathan LTC" userId="b55b9a62-7ad6-43ea-8df1-928d32393756" providerId="ADAL" clId="{43045ADE-53A2-4240-9036-3CC67FCFC608}" dt="2022-08-15T11:12:52.560" v="565" actId="20577"/>
          <ac:spMkLst>
            <pc:docMk/>
            <pc:sldMk cId="1317242666" sldId="262"/>
            <ac:spMk id="4" creationId="{9C18BA52-B322-4FF1-8565-450EF430CAA9}"/>
          </ac:spMkLst>
        </pc:spChg>
      </pc:sldChg>
      <pc:sldChg chg="modSp mod">
        <pc:chgData name="Sloan, Jonathan LTC" userId="b55b9a62-7ad6-43ea-8df1-928d32393756" providerId="ADAL" clId="{43045ADE-53A2-4240-9036-3CC67FCFC608}" dt="2022-08-04T13:02:35.637" v="313" actId="6549"/>
        <pc:sldMkLst>
          <pc:docMk/>
          <pc:sldMk cId="3401961270" sldId="264"/>
        </pc:sldMkLst>
        <pc:spChg chg="mod">
          <ac:chgData name="Sloan, Jonathan LTC" userId="b55b9a62-7ad6-43ea-8df1-928d32393756" providerId="ADAL" clId="{43045ADE-53A2-4240-9036-3CC67FCFC608}" dt="2022-08-04T13:02:35.637" v="313" actId="6549"/>
          <ac:spMkLst>
            <pc:docMk/>
            <pc:sldMk cId="3401961270" sldId="264"/>
            <ac:spMk id="15" creationId="{7A88669D-20F3-4D4A-A3BC-BBE113900041}"/>
          </ac:spMkLst>
        </pc:spChg>
      </pc:sldChg>
      <pc:sldChg chg="modNotesTx">
        <pc:chgData name="Sloan, Jonathan LTC" userId="b55b9a62-7ad6-43ea-8df1-928d32393756" providerId="ADAL" clId="{43045ADE-53A2-4240-9036-3CC67FCFC608}" dt="2022-08-04T12:33:37.509" v="159" actId="20577"/>
        <pc:sldMkLst>
          <pc:docMk/>
          <pc:sldMk cId="4243758166" sldId="269"/>
        </pc:sldMkLst>
      </pc:sldChg>
      <pc:sldChg chg="modSp mod modAnim modNotesTx">
        <pc:chgData name="Sloan, Jonathan LTC" userId="b55b9a62-7ad6-43ea-8df1-928d32393756" providerId="ADAL" clId="{43045ADE-53A2-4240-9036-3CC67FCFC608}" dt="2022-08-15T11:19:01.990" v="705"/>
        <pc:sldMkLst>
          <pc:docMk/>
          <pc:sldMk cId="367702812" sldId="270"/>
        </pc:sldMkLst>
        <pc:spChg chg="mod">
          <ac:chgData name="Sloan, Jonathan LTC" userId="b55b9a62-7ad6-43ea-8df1-928d32393756" providerId="ADAL" clId="{43045ADE-53A2-4240-9036-3CC67FCFC608}" dt="2022-08-15T11:18:15.282" v="700" actId="20577"/>
          <ac:spMkLst>
            <pc:docMk/>
            <pc:sldMk cId="367702812" sldId="270"/>
            <ac:spMk id="3" creationId="{D0327802-1DEC-4ED7-9FED-515305E4E136}"/>
          </ac:spMkLst>
        </pc:spChg>
      </pc:sldChg>
      <pc:sldChg chg="modNotesTx">
        <pc:chgData name="Sloan, Jonathan LTC" userId="b55b9a62-7ad6-43ea-8df1-928d32393756" providerId="ADAL" clId="{43045ADE-53A2-4240-9036-3CC67FCFC608}" dt="2022-08-04T12:38:17.924" v="277" actId="20577"/>
        <pc:sldMkLst>
          <pc:docMk/>
          <pc:sldMk cId="1411056543" sldId="271"/>
        </pc:sldMkLst>
      </pc:sldChg>
      <pc:sldChg chg="addSp delSp modSp mod">
        <pc:chgData name="Sloan, Jonathan LTC" userId="b55b9a62-7ad6-43ea-8df1-928d32393756" providerId="ADAL" clId="{43045ADE-53A2-4240-9036-3CC67FCFC608}" dt="2022-07-26T16:52:46.798" v="30" actId="1076"/>
        <pc:sldMkLst>
          <pc:docMk/>
          <pc:sldMk cId="1394302265" sldId="284"/>
        </pc:sldMkLst>
        <pc:picChg chg="add mod">
          <ac:chgData name="Sloan, Jonathan LTC" userId="b55b9a62-7ad6-43ea-8df1-928d32393756" providerId="ADAL" clId="{43045ADE-53A2-4240-9036-3CC67FCFC608}" dt="2022-07-26T16:52:46.798" v="30" actId="1076"/>
          <ac:picMkLst>
            <pc:docMk/>
            <pc:sldMk cId="1394302265" sldId="284"/>
            <ac:picMk id="3" creationId="{140A4247-10D7-CD60-DF83-ED6309FE3705}"/>
          </ac:picMkLst>
        </pc:picChg>
        <pc:picChg chg="del">
          <ac:chgData name="Sloan, Jonathan LTC" userId="b55b9a62-7ad6-43ea-8df1-928d32393756" providerId="ADAL" clId="{43045ADE-53A2-4240-9036-3CC67FCFC608}" dt="2022-07-26T16:52:40.719" v="27" actId="478"/>
          <ac:picMkLst>
            <pc:docMk/>
            <pc:sldMk cId="1394302265" sldId="284"/>
            <ac:picMk id="4" creationId="{7BF7224E-862C-8D1D-0EEF-EC4BF41ADCAE}"/>
          </ac:picMkLst>
        </pc:picChg>
      </pc:sldChg>
      <pc:sldChg chg="modNotesTx">
        <pc:chgData name="Sloan, Jonathan LTC" userId="b55b9a62-7ad6-43ea-8df1-928d32393756" providerId="ADAL" clId="{43045ADE-53A2-4240-9036-3CC67FCFC608}" dt="2022-08-04T12:40:33.253" v="288" actId="20577"/>
        <pc:sldMkLst>
          <pc:docMk/>
          <pc:sldMk cId="968635394" sldId="287"/>
        </pc:sldMkLst>
      </pc:sldChg>
      <pc:sldChg chg="addSp delSp modSp mod">
        <pc:chgData name="Sloan, Jonathan LTC" userId="b55b9a62-7ad6-43ea-8df1-928d32393756" providerId="ADAL" clId="{43045ADE-53A2-4240-9036-3CC67FCFC608}" dt="2022-08-15T11:09:22.495" v="478" actId="1076"/>
        <pc:sldMkLst>
          <pc:docMk/>
          <pc:sldMk cId="1867938701" sldId="387"/>
        </pc:sldMkLst>
        <pc:spChg chg="del mod">
          <ac:chgData name="Sloan, Jonathan LTC" userId="b55b9a62-7ad6-43ea-8df1-928d32393756" providerId="ADAL" clId="{43045ADE-53A2-4240-9036-3CC67FCFC608}" dt="2022-08-15T10:58:59.599" v="350" actId="478"/>
          <ac:spMkLst>
            <pc:docMk/>
            <pc:sldMk cId="1867938701" sldId="387"/>
            <ac:spMk id="19462" creationId="{00000000-0000-0000-0000-000000000000}"/>
          </ac:spMkLst>
        </pc:spChg>
        <pc:picChg chg="mod">
          <ac:chgData name="Sloan, Jonathan LTC" userId="b55b9a62-7ad6-43ea-8df1-928d32393756" providerId="ADAL" clId="{43045ADE-53A2-4240-9036-3CC67FCFC608}" dt="2022-08-15T11:02:44.191" v="395" actId="1076"/>
          <ac:picMkLst>
            <pc:docMk/>
            <pc:sldMk cId="1867938701" sldId="387"/>
            <ac:picMk id="2" creationId="{35B329A8-25DA-4BC6-AD5B-E69F8633862E}"/>
          </ac:picMkLst>
        </pc:picChg>
        <pc:picChg chg="mod">
          <ac:chgData name="Sloan, Jonathan LTC" userId="b55b9a62-7ad6-43ea-8df1-928d32393756" providerId="ADAL" clId="{43045ADE-53A2-4240-9036-3CC67FCFC608}" dt="2022-08-15T11:02:42.559" v="394" actId="1076"/>
          <ac:picMkLst>
            <pc:docMk/>
            <pc:sldMk cId="1867938701" sldId="387"/>
            <ac:picMk id="3" creationId="{00000000-0000-0000-0000-000000000000}"/>
          </ac:picMkLst>
        </pc:picChg>
        <pc:picChg chg="del">
          <ac:chgData name="Sloan, Jonathan LTC" userId="b55b9a62-7ad6-43ea-8df1-928d32393756" providerId="ADAL" clId="{43045ADE-53A2-4240-9036-3CC67FCFC608}" dt="2022-08-15T10:58:48.800" v="347" actId="478"/>
          <ac:picMkLst>
            <pc:docMk/>
            <pc:sldMk cId="1867938701" sldId="387"/>
            <ac:picMk id="4" creationId="{00000000-0000-0000-0000-000000000000}"/>
          </ac:picMkLst>
        </pc:picChg>
        <pc:picChg chg="del">
          <ac:chgData name="Sloan, Jonathan LTC" userId="b55b9a62-7ad6-43ea-8df1-928d32393756" providerId="ADAL" clId="{43045ADE-53A2-4240-9036-3CC67FCFC608}" dt="2022-08-15T10:58:53.375" v="348" actId="478"/>
          <ac:picMkLst>
            <pc:docMk/>
            <pc:sldMk cId="1867938701" sldId="387"/>
            <ac:picMk id="5" creationId="{00000000-0000-0000-0000-000000000000}"/>
          </ac:picMkLst>
        </pc:picChg>
        <pc:picChg chg="mod">
          <ac:chgData name="Sloan, Jonathan LTC" userId="b55b9a62-7ad6-43ea-8df1-928d32393756" providerId="ADAL" clId="{43045ADE-53A2-4240-9036-3CC67FCFC608}" dt="2022-08-15T11:02:45.863" v="396" actId="1076"/>
          <ac:picMkLst>
            <pc:docMk/>
            <pc:sldMk cId="1867938701" sldId="387"/>
            <ac:picMk id="6" creationId="{00000000-0000-0000-0000-000000000000}"/>
          </ac:picMkLst>
        </pc:picChg>
        <pc:picChg chg="add mod">
          <ac:chgData name="Sloan, Jonathan LTC" userId="b55b9a62-7ad6-43ea-8df1-928d32393756" providerId="ADAL" clId="{43045ADE-53A2-4240-9036-3CC67FCFC608}" dt="2022-08-15T11:02:50.695" v="397" actId="1076"/>
          <ac:picMkLst>
            <pc:docMk/>
            <pc:sldMk cId="1867938701" sldId="387"/>
            <ac:picMk id="7" creationId="{A1B95F37-29A7-8518-E67D-F101B8DAFBC5}"/>
          </ac:picMkLst>
        </pc:picChg>
        <pc:picChg chg="add mod">
          <ac:chgData name="Sloan, Jonathan LTC" userId="b55b9a62-7ad6-43ea-8df1-928d32393756" providerId="ADAL" clId="{43045ADE-53A2-4240-9036-3CC67FCFC608}" dt="2022-08-15T11:06:30.952" v="444" actId="1076"/>
          <ac:picMkLst>
            <pc:docMk/>
            <pc:sldMk cId="1867938701" sldId="387"/>
            <ac:picMk id="8" creationId="{C08D022E-CEC4-46A5-26DE-C346AEC913B1}"/>
          </ac:picMkLst>
        </pc:picChg>
        <pc:picChg chg="add mod">
          <ac:chgData name="Sloan, Jonathan LTC" userId="b55b9a62-7ad6-43ea-8df1-928d32393756" providerId="ADAL" clId="{43045ADE-53A2-4240-9036-3CC67FCFC608}" dt="2022-08-15T11:06:33.200" v="445" actId="1076"/>
          <ac:picMkLst>
            <pc:docMk/>
            <pc:sldMk cId="1867938701" sldId="387"/>
            <ac:picMk id="9" creationId="{0064F8EA-0A17-0E91-C9F5-E12FC11C46DE}"/>
          </ac:picMkLst>
        </pc:picChg>
        <pc:picChg chg="add mod">
          <ac:chgData name="Sloan, Jonathan LTC" userId="b55b9a62-7ad6-43ea-8df1-928d32393756" providerId="ADAL" clId="{43045ADE-53A2-4240-9036-3CC67FCFC608}" dt="2022-08-15T11:04:48.783" v="421" actId="1076"/>
          <ac:picMkLst>
            <pc:docMk/>
            <pc:sldMk cId="1867938701" sldId="387"/>
            <ac:picMk id="10" creationId="{DDD67388-6453-6F00-CEB0-3A03CA6C0E57}"/>
          </ac:picMkLst>
        </pc:picChg>
        <pc:picChg chg="add mod">
          <ac:chgData name="Sloan, Jonathan LTC" userId="b55b9a62-7ad6-43ea-8df1-928d32393756" providerId="ADAL" clId="{43045ADE-53A2-4240-9036-3CC67FCFC608}" dt="2022-08-15T11:06:41.056" v="447" actId="1076"/>
          <ac:picMkLst>
            <pc:docMk/>
            <pc:sldMk cId="1867938701" sldId="387"/>
            <ac:picMk id="11" creationId="{458447EA-62E5-59B9-1F50-8242DC267D09}"/>
          </ac:picMkLst>
        </pc:picChg>
        <pc:picChg chg="add mod">
          <ac:chgData name="Sloan, Jonathan LTC" userId="b55b9a62-7ad6-43ea-8df1-928d32393756" providerId="ADAL" clId="{43045ADE-53A2-4240-9036-3CC67FCFC608}" dt="2022-08-15T11:09:22.495" v="478" actId="1076"/>
          <ac:picMkLst>
            <pc:docMk/>
            <pc:sldMk cId="1867938701" sldId="387"/>
            <ac:picMk id="12" creationId="{233637F6-2497-CD55-151C-3E7DD13AB351}"/>
          </ac:picMkLst>
        </pc:picChg>
        <pc:picChg chg="add mod">
          <ac:chgData name="Sloan, Jonathan LTC" userId="b55b9a62-7ad6-43ea-8df1-928d32393756" providerId="ADAL" clId="{43045ADE-53A2-4240-9036-3CC67FCFC608}" dt="2022-08-15T11:09:16.015" v="477" actId="1076"/>
          <ac:picMkLst>
            <pc:docMk/>
            <pc:sldMk cId="1867938701" sldId="387"/>
            <ac:picMk id="13" creationId="{D83EBC9B-2397-B0B7-A480-6807C3783703}"/>
          </ac:picMkLst>
        </pc:picChg>
        <pc:picChg chg="add mod">
          <ac:chgData name="Sloan, Jonathan LTC" userId="b55b9a62-7ad6-43ea-8df1-928d32393756" providerId="ADAL" clId="{43045ADE-53A2-4240-9036-3CC67FCFC608}" dt="2022-08-15T11:09:09.791" v="474" actId="1076"/>
          <ac:picMkLst>
            <pc:docMk/>
            <pc:sldMk cId="1867938701" sldId="387"/>
            <ac:picMk id="14" creationId="{AC85DFBA-31EF-F6D0-A484-5B06CB1DAB5E}"/>
          </ac:picMkLst>
        </pc:picChg>
        <pc:picChg chg="add mod">
          <ac:chgData name="Sloan, Jonathan LTC" userId="b55b9a62-7ad6-43ea-8df1-928d32393756" providerId="ADAL" clId="{43045ADE-53A2-4240-9036-3CC67FCFC608}" dt="2022-08-15T11:06:51.767" v="450" actId="1076"/>
          <ac:picMkLst>
            <pc:docMk/>
            <pc:sldMk cId="1867938701" sldId="387"/>
            <ac:picMk id="15" creationId="{CF3B4529-F3A9-6C33-4551-3707CF43AC5E}"/>
          </ac:picMkLst>
        </pc:picChg>
        <pc:picChg chg="add mod">
          <ac:chgData name="Sloan, Jonathan LTC" userId="b55b9a62-7ad6-43ea-8df1-928d32393756" providerId="ADAL" clId="{43045ADE-53A2-4240-9036-3CC67FCFC608}" dt="2022-08-15T11:06:37.583" v="446" actId="1076"/>
          <ac:picMkLst>
            <pc:docMk/>
            <pc:sldMk cId="1867938701" sldId="387"/>
            <ac:picMk id="16" creationId="{EE911817-85FF-6B23-E3E3-E68C1B3086C5}"/>
          </ac:picMkLst>
        </pc:picChg>
        <pc:picChg chg="add del mod">
          <ac:chgData name="Sloan, Jonathan LTC" userId="b55b9a62-7ad6-43ea-8df1-928d32393756" providerId="ADAL" clId="{43045ADE-53A2-4240-9036-3CC67FCFC608}" dt="2022-08-15T11:08:25.793" v="462"/>
          <ac:picMkLst>
            <pc:docMk/>
            <pc:sldMk cId="1867938701" sldId="387"/>
            <ac:picMk id="17" creationId="{72C2EC56-A12D-BAC7-A716-17B866AAB0C1}"/>
          </ac:picMkLst>
        </pc:picChg>
        <pc:picChg chg="add mod">
          <ac:chgData name="Sloan, Jonathan LTC" userId="b55b9a62-7ad6-43ea-8df1-928d32393756" providerId="ADAL" clId="{43045ADE-53A2-4240-9036-3CC67FCFC608}" dt="2022-08-15T11:09:06.327" v="473" actId="14100"/>
          <ac:picMkLst>
            <pc:docMk/>
            <pc:sldMk cId="1867938701" sldId="387"/>
            <ac:picMk id="18" creationId="{CFE7C290-6BA0-9381-1E4F-4CCD7070A85A}"/>
          </ac:picMkLst>
        </pc:picChg>
      </pc:sldChg>
      <pc:sldChg chg="addSp delSp del mod">
        <pc:chgData name="Sloan, Jonathan LTC" userId="b55b9a62-7ad6-43ea-8df1-928d32393756" providerId="ADAL" clId="{43045ADE-53A2-4240-9036-3CC67FCFC608}" dt="2022-08-15T11:09:44.572" v="479" actId="47"/>
        <pc:sldMkLst>
          <pc:docMk/>
          <pc:sldMk cId="3564223566" sldId="388"/>
        </pc:sldMkLst>
        <pc:picChg chg="del">
          <ac:chgData name="Sloan, Jonathan LTC" userId="b55b9a62-7ad6-43ea-8df1-928d32393756" providerId="ADAL" clId="{43045ADE-53A2-4240-9036-3CC67FCFC608}" dt="2022-08-15T10:59:41.896" v="352" actId="21"/>
          <ac:picMkLst>
            <pc:docMk/>
            <pc:sldMk cId="3564223566" sldId="388"/>
            <ac:picMk id="5" creationId="{00000000-0000-0000-0000-000000000000}"/>
          </ac:picMkLst>
        </pc:picChg>
        <pc:picChg chg="add del">
          <ac:chgData name="Sloan, Jonathan LTC" userId="b55b9a62-7ad6-43ea-8df1-928d32393756" providerId="ADAL" clId="{43045ADE-53A2-4240-9036-3CC67FCFC608}" dt="2022-08-15T11:08:34.981" v="465" actId="21"/>
          <ac:picMkLst>
            <pc:docMk/>
            <pc:sldMk cId="3564223566" sldId="388"/>
            <ac:picMk id="11" creationId="{00000000-0000-0000-0000-000000000000}"/>
          </ac:picMkLst>
        </pc:picChg>
      </pc:sldChg>
      <pc:sldChg chg="addSp delSp del mod">
        <pc:chgData name="Sloan, Jonathan LTC" userId="b55b9a62-7ad6-43ea-8df1-928d32393756" providerId="ADAL" clId="{43045ADE-53A2-4240-9036-3CC67FCFC608}" dt="2022-08-15T11:09:44.572" v="479" actId="47"/>
        <pc:sldMkLst>
          <pc:docMk/>
          <pc:sldMk cId="229780576" sldId="389"/>
        </pc:sldMkLst>
        <pc:picChg chg="del">
          <ac:chgData name="Sloan, Jonathan LTC" userId="b55b9a62-7ad6-43ea-8df1-928d32393756" providerId="ADAL" clId="{43045ADE-53A2-4240-9036-3CC67FCFC608}" dt="2022-08-15T11:05:27.332" v="431" actId="21"/>
          <ac:picMkLst>
            <pc:docMk/>
            <pc:sldMk cId="229780576" sldId="389"/>
            <ac:picMk id="4" creationId="{00000000-0000-0000-0000-000000000000}"/>
          </ac:picMkLst>
        </pc:picChg>
        <pc:picChg chg="add del">
          <ac:chgData name="Sloan, Jonathan LTC" userId="b55b9a62-7ad6-43ea-8df1-928d32393756" providerId="ADAL" clId="{43045ADE-53A2-4240-9036-3CC67FCFC608}" dt="2022-08-15T11:08:26.209" v="463" actId="21"/>
          <ac:picMkLst>
            <pc:docMk/>
            <pc:sldMk cId="229780576" sldId="389"/>
            <ac:picMk id="7" creationId="{00000000-0000-0000-0000-000000000000}"/>
          </ac:picMkLst>
        </pc:picChg>
        <pc:picChg chg="del">
          <ac:chgData name="Sloan, Jonathan LTC" userId="b55b9a62-7ad6-43ea-8df1-928d32393756" providerId="ADAL" clId="{43045ADE-53A2-4240-9036-3CC67FCFC608}" dt="2022-08-15T11:00:44.660" v="362" actId="21"/>
          <ac:picMkLst>
            <pc:docMk/>
            <pc:sldMk cId="229780576" sldId="389"/>
            <ac:picMk id="9" creationId="{00000000-0000-0000-0000-000000000000}"/>
          </ac:picMkLst>
        </pc:picChg>
        <pc:picChg chg="del">
          <ac:chgData name="Sloan, Jonathan LTC" userId="b55b9a62-7ad6-43ea-8df1-928d32393756" providerId="ADAL" clId="{43045ADE-53A2-4240-9036-3CC67FCFC608}" dt="2022-08-15T11:00:44.660" v="362" actId="21"/>
          <ac:picMkLst>
            <pc:docMk/>
            <pc:sldMk cId="229780576" sldId="389"/>
            <ac:picMk id="10" creationId="{00000000-0000-0000-0000-000000000000}"/>
          </ac:picMkLst>
        </pc:picChg>
      </pc:sldChg>
      <pc:sldChg chg="addSp delSp modSp del mod">
        <pc:chgData name="Sloan, Jonathan LTC" userId="b55b9a62-7ad6-43ea-8df1-928d32393756" providerId="ADAL" clId="{43045ADE-53A2-4240-9036-3CC67FCFC608}" dt="2022-08-15T11:09:46.973" v="480" actId="47"/>
        <pc:sldMkLst>
          <pc:docMk/>
          <pc:sldMk cId="3238662890" sldId="390"/>
        </pc:sldMkLst>
        <pc:spChg chg="add mod">
          <ac:chgData name="Sloan, Jonathan LTC" userId="b55b9a62-7ad6-43ea-8df1-928d32393756" providerId="ADAL" clId="{43045ADE-53A2-4240-9036-3CC67FCFC608}" dt="2022-08-15T11:05:03.561" v="426" actId="21"/>
          <ac:spMkLst>
            <pc:docMk/>
            <pc:sldMk cId="3238662890" sldId="390"/>
            <ac:spMk id="7" creationId="{0E4C19E3-02BA-B0BA-9974-92960912EEFD}"/>
          </ac:spMkLst>
        </pc:spChg>
        <pc:picChg chg="del">
          <ac:chgData name="Sloan, Jonathan LTC" userId="b55b9a62-7ad6-43ea-8df1-928d32393756" providerId="ADAL" clId="{43045ADE-53A2-4240-9036-3CC67FCFC608}" dt="2022-08-15T11:05:03.561" v="426" actId="21"/>
          <ac:picMkLst>
            <pc:docMk/>
            <pc:sldMk cId="3238662890" sldId="390"/>
            <ac:picMk id="3" creationId="{00000000-0000-0000-0000-000000000000}"/>
          </ac:picMkLst>
        </pc:picChg>
        <pc:picChg chg="del">
          <ac:chgData name="Sloan, Jonathan LTC" userId="b55b9a62-7ad6-43ea-8df1-928d32393756" providerId="ADAL" clId="{43045ADE-53A2-4240-9036-3CC67FCFC608}" dt="2022-08-15T11:03:39.587" v="403" actId="21"/>
          <ac:picMkLst>
            <pc:docMk/>
            <pc:sldMk cId="3238662890" sldId="390"/>
            <ac:picMk id="5" creationId="{00000000-0000-0000-0000-000000000000}"/>
          </ac:picMkLst>
        </pc:picChg>
        <pc:picChg chg="del">
          <ac:chgData name="Sloan, Jonathan LTC" userId="b55b9a62-7ad6-43ea-8df1-928d32393756" providerId="ADAL" clId="{43045ADE-53A2-4240-9036-3CC67FCFC608}" dt="2022-08-15T11:03:39.587" v="403" actId="21"/>
          <ac:picMkLst>
            <pc:docMk/>
            <pc:sldMk cId="3238662890" sldId="390"/>
            <ac:picMk id="6" creationId="{00000000-0000-0000-0000-000000000000}"/>
          </ac:picMkLst>
        </pc:picChg>
        <pc:picChg chg="del">
          <ac:chgData name="Sloan, Jonathan LTC" userId="b55b9a62-7ad6-43ea-8df1-928d32393756" providerId="ADAL" clId="{43045ADE-53A2-4240-9036-3CC67FCFC608}" dt="2022-08-15T11:03:39.587" v="403" actId="21"/>
          <ac:picMkLst>
            <pc:docMk/>
            <pc:sldMk cId="3238662890" sldId="390"/>
            <ac:picMk id="8" creationId="{00000000-0000-0000-0000-000000000000}"/>
          </ac:picMkLst>
        </pc:picChg>
      </pc:sldChg>
      <pc:sldChg chg="delSp del mod">
        <pc:chgData name="Sloan, Jonathan LTC" userId="b55b9a62-7ad6-43ea-8df1-928d32393756" providerId="ADAL" clId="{43045ADE-53A2-4240-9036-3CC67FCFC608}" dt="2022-08-15T11:09:44.572" v="479" actId="47"/>
        <pc:sldMkLst>
          <pc:docMk/>
          <pc:sldMk cId="2138958323" sldId="399"/>
        </pc:sldMkLst>
        <pc:picChg chg="del">
          <ac:chgData name="Sloan, Jonathan LTC" userId="b55b9a62-7ad6-43ea-8df1-928d32393756" providerId="ADAL" clId="{43045ADE-53A2-4240-9036-3CC67FCFC608}" dt="2022-08-15T11:00:00.467" v="354" actId="21"/>
          <ac:picMkLst>
            <pc:docMk/>
            <pc:sldMk cId="2138958323" sldId="399"/>
            <ac:picMk id="3" creationId="{00000000-0000-0000-0000-000000000000}"/>
          </ac:picMkLst>
        </pc:picChg>
        <pc:picChg chg="del">
          <ac:chgData name="Sloan, Jonathan LTC" userId="b55b9a62-7ad6-43ea-8df1-928d32393756" providerId="ADAL" clId="{43045ADE-53A2-4240-9036-3CC67FCFC608}" dt="2022-08-15T11:00:00.467" v="354" actId="21"/>
          <ac:picMkLst>
            <pc:docMk/>
            <pc:sldMk cId="2138958323" sldId="399"/>
            <ac:picMk id="8" creationId="{00000000-0000-0000-0000-000000000000}"/>
          </ac:picMkLst>
        </pc:picChg>
      </pc:sldChg>
      <pc:sldChg chg="modSp add mod modNotes">
        <pc:chgData name="Sloan, Jonathan LTC" userId="b55b9a62-7ad6-43ea-8df1-928d32393756" providerId="ADAL" clId="{43045ADE-53A2-4240-9036-3CC67FCFC608}" dt="2022-08-15T11:14:06.577" v="583" actId="20577"/>
        <pc:sldMkLst>
          <pc:docMk/>
          <pc:sldMk cId="12713590" sldId="406"/>
        </pc:sldMkLst>
        <pc:spChg chg="mod">
          <ac:chgData name="Sloan, Jonathan LTC" userId="b55b9a62-7ad6-43ea-8df1-928d32393756" providerId="ADAL" clId="{43045ADE-53A2-4240-9036-3CC67FCFC608}" dt="2022-08-15T11:14:06.577" v="583" actId="20577"/>
          <ac:spMkLst>
            <pc:docMk/>
            <pc:sldMk cId="12713590" sldId="406"/>
            <ac:spMk id="28675" creationId="{00000000-0000-0000-0000-000000000000}"/>
          </ac:spMkLst>
        </pc:spChg>
        <pc:spChg chg="mod">
          <ac:chgData name="Sloan, Jonathan LTC" userId="b55b9a62-7ad6-43ea-8df1-928d32393756" providerId="ADAL" clId="{43045ADE-53A2-4240-9036-3CC67FCFC608}" dt="2022-08-15T10:53:01.995" v="343"/>
          <ac:spMkLst>
            <pc:docMk/>
            <pc:sldMk cId="12713590" sldId="406"/>
            <ac:spMk id="28676" creationId="{00000000-0000-0000-0000-000000000000}"/>
          </ac:spMkLst>
        </pc:spChg>
      </pc:sldChg>
    </pc:docChg>
  </pc:docChgLst>
  <pc:docChgLst>
    <pc:chgData name="Miner, Nina CPT" userId="S::nina.miner@westpoint.edu::1877bd75-b408-4e8d-b9b1-1e910180d3c8" providerId="AD" clId="Web-{2B56A6C3-79DF-C13D-B83D-DBDBE49CF37E}"/>
    <pc:docChg chg="modSld">
      <pc:chgData name="Miner, Nina CPT" userId="S::nina.miner@westpoint.edu::1877bd75-b408-4e8d-b9b1-1e910180d3c8" providerId="AD" clId="Web-{2B56A6C3-79DF-C13D-B83D-DBDBE49CF37E}" dt="2023-07-09T18:45:13.082" v="3" actId="20577"/>
      <pc:docMkLst>
        <pc:docMk/>
      </pc:docMkLst>
      <pc:sldChg chg="modSp">
        <pc:chgData name="Miner, Nina CPT" userId="S::nina.miner@westpoint.edu::1877bd75-b408-4e8d-b9b1-1e910180d3c8" providerId="AD" clId="Web-{2B56A6C3-79DF-C13D-B83D-DBDBE49CF37E}" dt="2023-07-09T18:45:13.082" v="3" actId="20577"/>
        <pc:sldMkLst>
          <pc:docMk/>
          <pc:sldMk cId="1411056543" sldId="271"/>
        </pc:sldMkLst>
        <pc:spChg chg="mod">
          <ac:chgData name="Miner, Nina CPT" userId="S::nina.miner@westpoint.edu::1877bd75-b408-4e8d-b9b1-1e910180d3c8" providerId="AD" clId="Web-{2B56A6C3-79DF-C13D-B83D-DBDBE49CF37E}" dt="2023-07-09T18:45:13.082" v="3" actId="20577"/>
          <ac:spMkLst>
            <pc:docMk/>
            <pc:sldMk cId="1411056543" sldId="271"/>
            <ac:spMk id="3" creationId="{D0327802-1DEC-4ED7-9FED-515305E4E136}"/>
          </ac:spMkLst>
        </pc:spChg>
      </pc:sldChg>
    </pc:docChg>
  </pc:docChgLst>
  <pc:docChgLst>
    <pc:chgData name="Miner, Nina CPT" userId="S::nina.miner@westpoint.edu::1877bd75-b408-4e8d-b9b1-1e910180d3c8" providerId="AD" clId="Web-{485237EA-485A-68D1-6ED1-04B9919A7E91}"/>
    <pc:docChg chg="modSld">
      <pc:chgData name="Miner, Nina CPT" userId="S::nina.miner@westpoint.edu::1877bd75-b408-4e8d-b9b1-1e910180d3c8" providerId="AD" clId="Web-{485237EA-485A-68D1-6ED1-04B9919A7E91}" dt="2023-07-06T17:43:45.277" v="36" actId="20577"/>
      <pc:docMkLst>
        <pc:docMk/>
      </pc:docMkLst>
      <pc:sldChg chg="modSp">
        <pc:chgData name="Miner, Nina CPT" userId="S::nina.miner@westpoint.edu::1877bd75-b408-4e8d-b9b1-1e910180d3c8" providerId="AD" clId="Web-{485237EA-485A-68D1-6ED1-04B9919A7E91}" dt="2023-07-06T17:27:16.667" v="5" actId="20577"/>
        <pc:sldMkLst>
          <pc:docMk/>
          <pc:sldMk cId="2059293038" sldId="257"/>
        </pc:sldMkLst>
        <pc:spChg chg="mod">
          <ac:chgData name="Miner, Nina CPT" userId="S::nina.miner@westpoint.edu::1877bd75-b408-4e8d-b9b1-1e910180d3c8" providerId="AD" clId="Web-{485237EA-485A-68D1-6ED1-04B9919A7E91}" dt="2023-07-06T17:27:16.667" v="5" actId="20577"/>
          <ac:spMkLst>
            <pc:docMk/>
            <pc:sldMk cId="2059293038" sldId="257"/>
            <ac:spMk id="8" creationId="{1C7FC1A1-2859-4C38-8E3D-248BC39AD2B3}"/>
          </ac:spMkLst>
        </pc:spChg>
      </pc:sldChg>
      <pc:sldChg chg="addSp delSp modSp">
        <pc:chgData name="Miner, Nina CPT" userId="S::nina.miner@westpoint.edu::1877bd75-b408-4e8d-b9b1-1e910180d3c8" providerId="AD" clId="Web-{485237EA-485A-68D1-6ED1-04B9919A7E91}" dt="2023-07-06T17:38:44.986" v="10" actId="14100"/>
        <pc:sldMkLst>
          <pc:docMk/>
          <pc:sldMk cId="1394302265" sldId="284"/>
        </pc:sldMkLst>
        <pc:picChg chg="add mod">
          <ac:chgData name="Miner, Nina CPT" userId="S::nina.miner@westpoint.edu::1877bd75-b408-4e8d-b9b1-1e910180d3c8" providerId="AD" clId="Web-{485237EA-485A-68D1-6ED1-04B9919A7E91}" dt="2023-07-06T17:38:44.986" v="10" actId="14100"/>
          <ac:picMkLst>
            <pc:docMk/>
            <pc:sldMk cId="1394302265" sldId="284"/>
            <ac:picMk id="2" creationId="{F00C95D8-A39A-585C-8584-144A7ED2B11A}"/>
          </ac:picMkLst>
        </pc:picChg>
        <pc:picChg chg="del">
          <ac:chgData name="Miner, Nina CPT" userId="S::nina.miner@westpoint.edu::1877bd75-b408-4e8d-b9b1-1e910180d3c8" providerId="AD" clId="Web-{485237EA-485A-68D1-6ED1-04B9919A7E91}" dt="2023-07-06T17:38:31.735" v="6"/>
          <ac:picMkLst>
            <pc:docMk/>
            <pc:sldMk cId="1394302265" sldId="284"/>
            <ac:picMk id="3" creationId="{140A4247-10D7-CD60-DF83-ED6309FE3705}"/>
          </ac:picMkLst>
        </pc:picChg>
      </pc:sldChg>
      <pc:sldChg chg="modSp">
        <pc:chgData name="Miner, Nina CPT" userId="S::nina.miner@westpoint.edu::1877bd75-b408-4e8d-b9b1-1e910180d3c8" providerId="AD" clId="Web-{485237EA-485A-68D1-6ED1-04B9919A7E91}" dt="2023-07-06T17:43:45.277" v="36" actId="20577"/>
        <pc:sldMkLst>
          <pc:docMk/>
          <pc:sldMk cId="12713590" sldId="406"/>
        </pc:sldMkLst>
        <pc:spChg chg="mod">
          <ac:chgData name="Miner, Nina CPT" userId="S::nina.miner@westpoint.edu::1877bd75-b408-4e8d-b9b1-1e910180d3c8" providerId="AD" clId="Web-{485237EA-485A-68D1-6ED1-04B9919A7E91}" dt="2023-07-06T17:43:45.277" v="36" actId="20577"/>
          <ac:spMkLst>
            <pc:docMk/>
            <pc:sldMk cId="12713590" sldId="406"/>
            <ac:spMk id="28675" creationId="{00000000-0000-0000-0000-000000000000}"/>
          </ac:spMkLst>
        </pc:spChg>
      </pc:sldChg>
    </pc:docChg>
  </pc:docChgLst>
  <pc:docChgLst>
    <pc:chgData name="Shafer, Ethan H MAJ" userId="505e747c-87be-44c0-94c2-fc4c31a873c1" providerId="ADAL" clId="{DCE83B59-29CC-49E5-A17E-C9A0E6BBA5EB}"/>
    <pc:docChg chg="undo redo custSel addSld delSld modSld sldOrd">
      <pc:chgData name="Shafer, Ethan H MAJ" userId="505e747c-87be-44c0-94c2-fc4c31a873c1" providerId="ADAL" clId="{DCE83B59-29CC-49E5-A17E-C9A0E6BBA5EB}" dt="2024-07-15T04:50:27.998" v="3885" actId="20577"/>
      <pc:docMkLst>
        <pc:docMk/>
      </pc:docMkLst>
      <pc:sldChg chg="del">
        <pc:chgData name="Shafer, Ethan H MAJ" userId="505e747c-87be-44c0-94c2-fc4c31a873c1" providerId="ADAL" clId="{DCE83B59-29CC-49E5-A17E-C9A0E6BBA5EB}" dt="2024-07-14T00:58:35.964" v="5" actId="47"/>
        <pc:sldMkLst>
          <pc:docMk/>
          <pc:sldMk cId="2628425495" sldId="256"/>
        </pc:sldMkLst>
      </pc:sldChg>
      <pc:sldChg chg="del">
        <pc:chgData name="Shafer, Ethan H MAJ" userId="505e747c-87be-44c0-94c2-fc4c31a873c1" providerId="ADAL" clId="{DCE83B59-29CC-49E5-A17E-C9A0E6BBA5EB}" dt="2024-07-14T00:58:35.964" v="5" actId="47"/>
        <pc:sldMkLst>
          <pc:docMk/>
          <pc:sldMk cId="2059293038" sldId="257"/>
        </pc:sldMkLst>
      </pc:sldChg>
      <pc:sldChg chg="del">
        <pc:chgData name="Shafer, Ethan H MAJ" userId="505e747c-87be-44c0-94c2-fc4c31a873c1" providerId="ADAL" clId="{DCE83B59-29CC-49E5-A17E-C9A0E6BBA5EB}" dt="2024-07-14T00:58:35.964" v="5" actId="47"/>
        <pc:sldMkLst>
          <pc:docMk/>
          <pc:sldMk cId="321356400" sldId="258"/>
        </pc:sldMkLst>
      </pc:sldChg>
      <pc:sldChg chg="del">
        <pc:chgData name="Shafer, Ethan H MAJ" userId="505e747c-87be-44c0-94c2-fc4c31a873c1" providerId="ADAL" clId="{DCE83B59-29CC-49E5-A17E-C9A0E6BBA5EB}" dt="2024-07-14T00:58:35.964" v="5" actId="47"/>
        <pc:sldMkLst>
          <pc:docMk/>
          <pc:sldMk cId="767525549" sldId="259"/>
        </pc:sldMkLst>
      </pc:sldChg>
      <pc:sldChg chg="del">
        <pc:chgData name="Shafer, Ethan H MAJ" userId="505e747c-87be-44c0-94c2-fc4c31a873c1" providerId="ADAL" clId="{DCE83B59-29CC-49E5-A17E-C9A0E6BBA5EB}" dt="2024-07-14T00:58:35.964" v="5" actId="47"/>
        <pc:sldMkLst>
          <pc:docMk/>
          <pc:sldMk cId="1994102514" sldId="261"/>
        </pc:sldMkLst>
      </pc:sldChg>
      <pc:sldChg chg="del">
        <pc:chgData name="Shafer, Ethan H MAJ" userId="505e747c-87be-44c0-94c2-fc4c31a873c1" providerId="ADAL" clId="{DCE83B59-29CC-49E5-A17E-C9A0E6BBA5EB}" dt="2024-07-14T00:58:35.964" v="5" actId="47"/>
        <pc:sldMkLst>
          <pc:docMk/>
          <pc:sldMk cId="1317242666" sldId="262"/>
        </pc:sldMkLst>
      </pc:sldChg>
      <pc:sldChg chg="addSp delSp modSp add del mod chgLayout">
        <pc:chgData name="Shafer, Ethan H MAJ" userId="505e747c-87be-44c0-94c2-fc4c31a873c1" providerId="ADAL" clId="{DCE83B59-29CC-49E5-A17E-C9A0E6BBA5EB}" dt="2024-07-14T01:01:52.224" v="77" actId="47"/>
        <pc:sldMkLst>
          <pc:docMk/>
          <pc:sldMk cId="3401961270" sldId="264"/>
        </pc:sldMkLst>
        <pc:spChg chg="add del mod">
          <ac:chgData name="Shafer, Ethan H MAJ" userId="505e747c-87be-44c0-94c2-fc4c31a873c1" providerId="ADAL" clId="{DCE83B59-29CC-49E5-A17E-C9A0E6BBA5EB}" dt="2024-07-14T00:58:43.664" v="6" actId="6264"/>
          <ac:spMkLst>
            <pc:docMk/>
            <pc:sldMk cId="3401961270" sldId="264"/>
            <ac:spMk id="3" creationId="{DAD66805-9081-6126-C4E6-46E9AF1C148F}"/>
          </ac:spMkLst>
        </pc:spChg>
        <pc:spChg chg="mod ord">
          <ac:chgData name="Shafer, Ethan H MAJ" userId="505e747c-87be-44c0-94c2-fc4c31a873c1" providerId="ADAL" clId="{DCE83B59-29CC-49E5-A17E-C9A0E6BBA5EB}" dt="2024-07-14T00:58:43.664" v="6" actId="6264"/>
          <ac:spMkLst>
            <pc:docMk/>
            <pc:sldMk cId="3401961270" sldId="264"/>
            <ac:spMk id="5" creationId="{BA9FA3E6-2B2A-4C65-B97C-D9A12DCDE851}"/>
          </ac:spMkLst>
        </pc:spChg>
        <pc:spChg chg="mod ord">
          <ac:chgData name="Shafer, Ethan H MAJ" userId="505e747c-87be-44c0-94c2-fc4c31a873c1" providerId="ADAL" clId="{DCE83B59-29CC-49E5-A17E-C9A0E6BBA5EB}" dt="2024-07-14T00:58:43.664" v="6" actId="6264"/>
          <ac:spMkLst>
            <pc:docMk/>
            <pc:sldMk cId="3401961270" sldId="264"/>
            <ac:spMk id="6" creationId="{CF07C162-7E0A-4D56-941E-1549B40410A8}"/>
          </ac:spMkLst>
        </pc:spChg>
        <pc:spChg chg="mod ord">
          <ac:chgData name="Shafer, Ethan H MAJ" userId="505e747c-87be-44c0-94c2-fc4c31a873c1" providerId="ADAL" clId="{DCE83B59-29CC-49E5-A17E-C9A0E6BBA5EB}" dt="2024-07-14T00:58:43.664" v="6" actId="6264"/>
          <ac:spMkLst>
            <pc:docMk/>
            <pc:sldMk cId="3401961270" sldId="264"/>
            <ac:spMk id="7" creationId="{E84A277A-BECF-42B6-AD3F-C6B980B9A888}"/>
          </ac:spMkLst>
        </pc:spChg>
        <pc:spChg chg="mod ord">
          <ac:chgData name="Shafer, Ethan H MAJ" userId="505e747c-87be-44c0-94c2-fc4c31a873c1" providerId="ADAL" clId="{DCE83B59-29CC-49E5-A17E-C9A0E6BBA5EB}" dt="2024-07-14T00:58:43.664" v="6" actId="6264"/>
          <ac:spMkLst>
            <pc:docMk/>
            <pc:sldMk cId="3401961270" sldId="264"/>
            <ac:spMk id="8" creationId="{A73AEDC3-2C35-4DAA-81F1-F4E79D787951}"/>
          </ac:spMkLst>
        </pc:spChg>
        <pc:spChg chg="add del mod">
          <ac:chgData name="Shafer, Ethan H MAJ" userId="505e747c-87be-44c0-94c2-fc4c31a873c1" providerId="ADAL" clId="{DCE83B59-29CC-49E5-A17E-C9A0E6BBA5EB}" dt="2024-07-14T00:58:43.664" v="6" actId="6264"/>
          <ac:spMkLst>
            <pc:docMk/>
            <pc:sldMk cId="3401961270" sldId="264"/>
            <ac:spMk id="9" creationId="{105BD857-F1DD-F4E1-DC2C-2B8F10031AA3}"/>
          </ac:spMkLst>
        </pc:spChg>
        <pc:spChg chg="add del mod">
          <ac:chgData name="Shafer, Ethan H MAJ" userId="505e747c-87be-44c0-94c2-fc4c31a873c1" providerId="ADAL" clId="{DCE83B59-29CC-49E5-A17E-C9A0E6BBA5EB}" dt="2024-07-14T00:58:43.664" v="6" actId="6264"/>
          <ac:spMkLst>
            <pc:docMk/>
            <pc:sldMk cId="3401961270" sldId="264"/>
            <ac:spMk id="10" creationId="{E6D15187-582E-6CB6-E0ED-B9D6D729A8E9}"/>
          </ac:spMkLst>
        </pc:spChg>
        <pc:spChg chg="add del mod">
          <ac:chgData name="Shafer, Ethan H MAJ" userId="505e747c-87be-44c0-94c2-fc4c31a873c1" providerId="ADAL" clId="{DCE83B59-29CC-49E5-A17E-C9A0E6BBA5EB}" dt="2024-07-14T00:58:43.664" v="6" actId="6264"/>
          <ac:spMkLst>
            <pc:docMk/>
            <pc:sldMk cId="3401961270" sldId="264"/>
            <ac:spMk id="11" creationId="{384A654E-ADFE-014C-1957-6CE01D69F17D}"/>
          </ac:spMkLst>
        </pc:spChg>
        <pc:spChg chg="add del mod">
          <ac:chgData name="Shafer, Ethan H MAJ" userId="505e747c-87be-44c0-94c2-fc4c31a873c1" providerId="ADAL" clId="{DCE83B59-29CC-49E5-A17E-C9A0E6BBA5EB}" dt="2024-07-14T00:58:43.664" v="6" actId="6264"/>
          <ac:spMkLst>
            <pc:docMk/>
            <pc:sldMk cId="3401961270" sldId="264"/>
            <ac:spMk id="12" creationId="{2EEBC08B-EEAC-D82F-0330-58B3ED8BABB2}"/>
          </ac:spMkLst>
        </pc:spChg>
        <pc:spChg chg="add mod ord">
          <ac:chgData name="Shafer, Ethan H MAJ" userId="505e747c-87be-44c0-94c2-fc4c31a873c1" providerId="ADAL" clId="{DCE83B59-29CC-49E5-A17E-C9A0E6BBA5EB}" dt="2024-07-14T00:58:43.664" v="6" actId="6264"/>
          <ac:spMkLst>
            <pc:docMk/>
            <pc:sldMk cId="3401961270" sldId="264"/>
            <ac:spMk id="13" creationId="{DD029FA0-9EA8-8727-5E2A-EEB0CCFDF6E0}"/>
          </ac:spMkLst>
        </pc:spChg>
        <pc:spChg chg="mod ord">
          <ac:chgData name="Shafer, Ethan H MAJ" userId="505e747c-87be-44c0-94c2-fc4c31a873c1" providerId="ADAL" clId="{DCE83B59-29CC-49E5-A17E-C9A0E6BBA5EB}" dt="2024-07-14T00:58:43.664" v="6" actId="6264"/>
          <ac:spMkLst>
            <pc:docMk/>
            <pc:sldMk cId="3401961270" sldId="264"/>
            <ac:spMk id="15" creationId="{7A88669D-20F3-4D4A-A3BC-BBE113900041}"/>
          </ac:spMkLst>
        </pc:spChg>
      </pc:sldChg>
      <pc:sldChg chg="del">
        <pc:chgData name="Shafer, Ethan H MAJ" userId="505e747c-87be-44c0-94c2-fc4c31a873c1" providerId="ADAL" clId="{DCE83B59-29CC-49E5-A17E-C9A0E6BBA5EB}" dt="2024-07-14T00:58:35.964" v="5" actId="47"/>
        <pc:sldMkLst>
          <pc:docMk/>
          <pc:sldMk cId="3665849110" sldId="266"/>
        </pc:sldMkLst>
      </pc:sldChg>
      <pc:sldChg chg="del">
        <pc:chgData name="Shafer, Ethan H MAJ" userId="505e747c-87be-44c0-94c2-fc4c31a873c1" providerId="ADAL" clId="{DCE83B59-29CC-49E5-A17E-C9A0E6BBA5EB}" dt="2024-07-14T00:58:35.964" v="5" actId="47"/>
        <pc:sldMkLst>
          <pc:docMk/>
          <pc:sldMk cId="2607678769" sldId="267"/>
        </pc:sldMkLst>
      </pc:sldChg>
      <pc:sldChg chg="del">
        <pc:chgData name="Shafer, Ethan H MAJ" userId="505e747c-87be-44c0-94c2-fc4c31a873c1" providerId="ADAL" clId="{DCE83B59-29CC-49E5-A17E-C9A0E6BBA5EB}" dt="2024-07-14T00:58:35.964" v="5" actId="47"/>
        <pc:sldMkLst>
          <pc:docMk/>
          <pc:sldMk cId="4243758166" sldId="269"/>
        </pc:sldMkLst>
      </pc:sldChg>
      <pc:sldChg chg="del">
        <pc:chgData name="Shafer, Ethan H MAJ" userId="505e747c-87be-44c0-94c2-fc4c31a873c1" providerId="ADAL" clId="{DCE83B59-29CC-49E5-A17E-C9A0E6BBA5EB}" dt="2024-07-14T00:58:35.964" v="5" actId="47"/>
        <pc:sldMkLst>
          <pc:docMk/>
          <pc:sldMk cId="367702812" sldId="270"/>
        </pc:sldMkLst>
      </pc:sldChg>
      <pc:sldChg chg="del">
        <pc:chgData name="Shafer, Ethan H MAJ" userId="505e747c-87be-44c0-94c2-fc4c31a873c1" providerId="ADAL" clId="{DCE83B59-29CC-49E5-A17E-C9A0E6BBA5EB}" dt="2024-07-14T00:58:35.964" v="5" actId="47"/>
        <pc:sldMkLst>
          <pc:docMk/>
          <pc:sldMk cId="1411056543" sldId="271"/>
        </pc:sldMkLst>
      </pc:sldChg>
      <pc:sldChg chg="addSp delSp modSp add del mod chgLayout">
        <pc:chgData name="Shafer, Ethan H MAJ" userId="505e747c-87be-44c0-94c2-fc4c31a873c1" providerId="ADAL" clId="{DCE83B59-29CC-49E5-A17E-C9A0E6BBA5EB}" dt="2024-07-14T01:00:57.484" v="59" actId="47"/>
        <pc:sldMkLst>
          <pc:docMk/>
          <pc:sldMk cId="641545480" sldId="275"/>
        </pc:sldMkLst>
        <pc:spChg chg="mod ord">
          <ac:chgData name="Shafer, Ethan H MAJ" userId="505e747c-87be-44c0-94c2-fc4c31a873c1" providerId="ADAL" clId="{DCE83B59-29CC-49E5-A17E-C9A0E6BBA5EB}" dt="2024-07-14T00:58:43.664" v="6" actId="6264"/>
          <ac:spMkLst>
            <pc:docMk/>
            <pc:sldMk cId="641545480" sldId="275"/>
            <ac:spMk id="2" creationId="{D26B32CA-8E39-48C5-B84A-C621F7345058}"/>
          </ac:spMkLst>
        </pc:spChg>
        <pc:spChg chg="mod ord">
          <ac:chgData name="Shafer, Ethan H MAJ" userId="505e747c-87be-44c0-94c2-fc4c31a873c1" providerId="ADAL" clId="{DCE83B59-29CC-49E5-A17E-C9A0E6BBA5EB}" dt="2024-07-14T00:58:43.664" v="6" actId="6264"/>
          <ac:spMkLst>
            <pc:docMk/>
            <pc:sldMk cId="641545480" sldId="275"/>
            <ac:spMk id="3" creationId="{05B36D41-91B5-45D0-92BA-47E691E16F36}"/>
          </ac:spMkLst>
        </pc:spChg>
        <pc:spChg chg="mod ord">
          <ac:chgData name="Shafer, Ethan H MAJ" userId="505e747c-87be-44c0-94c2-fc4c31a873c1" providerId="ADAL" clId="{DCE83B59-29CC-49E5-A17E-C9A0E6BBA5EB}" dt="2024-07-14T00:58:43.664" v="6" actId="6264"/>
          <ac:spMkLst>
            <pc:docMk/>
            <pc:sldMk cId="641545480" sldId="275"/>
            <ac:spMk id="4" creationId="{246CD077-72A9-40B7-BE9C-D7B968012934}"/>
          </ac:spMkLst>
        </pc:spChg>
        <pc:spChg chg="mod ord">
          <ac:chgData name="Shafer, Ethan H MAJ" userId="505e747c-87be-44c0-94c2-fc4c31a873c1" providerId="ADAL" clId="{DCE83B59-29CC-49E5-A17E-C9A0E6BBA5EB}" dt="2024-07-14T00:58:43.664" v="6" actId="6264"/>
          <ac:spMkLst>
            <pc:docMk/>
            <pc:sldMk cId="641545480" sldId="275"/>
            <ac:spMk id="5" creationId="{F9C6556D-18D9-4907-AEA3-FAAD064035A1}"/>
          </ac:spMkLst>
        </pc:spChg>
        <pc:spChg chg="mod ord">
          <ac:chgData name="Shafer, Ethan H MAJ" userId="505e747c-87be-44c0-94c2-fc4c31a873c1" providerId="ADAL" clId="{DCE83B59-29CC-49E5-A17E-C9A0E6BBA5EB}" dt="2024-07-14T00:58:43.664" v="6" actId="6264"/>
          <ac:spMkLst>
            <pc:docMk/>
            <pc:sldMk cId="641545480" sldId="275"/>
            <ac:spMk id="6" creationId="{5673010C-5B7A-4B2C-B11A-427DE6C22F6A}"/>
          </ac:spMkLst>
        </pc:spChg>
        <pc:spChg chg="mod ord">
          <ac:chgData name="Shafer, Ethan H MAJ" userId="505e747c-87be-44c0-94c2-fc4c31a873c1" providerId="ADAL" clId="{DCE83B59-29CC-49E5-A17E-C9A0E6BBA5EB}" dt="2024-07-14T00:58:43.664" v="6" actId="6264"/>
          <ac:spMkLst>
            <pc:docMk/>
            <pc:sldMk cId="641545480" sldId="275"/>
            <ac:spMk id="7" creationId="{775F7859-81A7-40B1-979C-970C0D9ABF52}"/>
          </ac:spMkLst>
        </pc:spChg>
        <pc:spChg chg="add del mod">
          <ac:chgData name="Shafer, Ethan H MAJ" userId="505e747c-87be-44c0-94c2-fc4c31a873c1" providerId="ADAL" clId="{DCE83B59-29CC-49E5-A17E-C9A0E6BBA5EB}" dt="2024-07-14T00:58:43.664" v="6" actId="6264"/>
          <ac:spMkLst>
            <pc:docMk/>
            <pc:sldMk cId="641545480" sldId="275"/>
            <ac:spMk id="9" creationId="{BB9C7FBC-6489-FCBE-D95F-44A8FC050D00}"/>
          </ac:spMkLst>
        </pc:spChg>
        <pc:spChg chg="add del mod">
          <ac:chgData name="Shafer, Ethan H MAJ" userId="505e747c-87be-44c0-94c2-fc4c31a873c1" providerId="ADAL" clId="{DCE83B59-29CC-49E5-A17E-C9A0E6BBA5EB}" dt="2024-07-14T00:58:43.664" v="6" actId="6264"/>
          <ac:spMkLst>
            <pc:docMk/>
            <pc:sldMk cId="641545480" sldId="275"/>
            <ac:spMk id="10" creationId="{5490780A-1F98-D568-2A25-70894CA0C545}"/>
          </ac:spMkLst>
        </pc:spChg>
        <pc:spChg chg="add del mod">
          <ac:chgData name="Shafer, Ethan H MAJ" userId="505e747c-87be-44c0-94c2-fc4c31a873c1" providerId="ADAL" clId="{DCE83B59-29CC-49E5-A17E-C9A0E6BBA5EB}" dt="2024-07-14T00:58:43.664" v="6" actId="6264"/>
          <ac:spMkLst>
            <pc:docMk/>
            <pc:sldMk cId="641545480" sldId="275"/>
            <ac:spMk id="11" creationId="{FF01BE39-04F9-198A-7E8F-B35916276562}"/>
          </ac:spMkLst>
        </pc:spChg>
        <pc:spChg chg="add del mod">
          <ac:chgData name="Shafer, Ethan H MAJ" userId="505e747c-87be-44c0-94c2-fc4c31a873c1" providerId="ADAL" clId="{DCE83B59-29CC-49E5-A17E-C9A0E6BBA5EB}" dt="2024-07-14T00:58:43.664" v="6" actId="6264"/>
          <ac:spMkLst>
            <pc:docMk/>
            <pc:sldMk cId="641545480" sldId="275"/>
            <ac:spMk id="12" creationId="{C7FFE514-58BC-6229-6F4D-6401E6F5B8AB}"/>
          </ac:spMkLst>
        </pc:spChg>
        <pc:spChg chg="add del mod">
          <ac:chgData name="Shafer, Ethan H MAJ" userId="505e747c-87be-44c0-94c2-fc4c31a873c1" providerId="ADAL" clId="{DCE83B59-29CC-49E5-A17E-C9A0E6BBA5EB}" dt="2024-07-14T00:58:43.664" v="6" actId="6264"/>
          <ac:spMkLst>
            <pc:docMk/>
            <pc:sldMk cId="641545480" sldId="275"/>
            <ac:spMk id="13" creationId="{CAFDB0C0-DEE6-065A-2AEE-AD433C7F4361}"/>
          </ac:spMkLst>
        </pc:spChg>
        <pc:spChg chg="add del mod">
          <ac:chgData name="Shafer, Ethan H MAJ" userId="505e747c-87be-44c0-94c2-fc4c31a873c1" providerId="ADAL" clId="{DCE83B59-29CC-49E5-A17E-C9A0E6BBA5EB}" dt="2024-07-14T00:58:43.664" v="6" actId="6264"/>
          <ac:spMkLst>
            <pc:docMk/>
            <pc:sldMk cId="641545480" sldId="275"/>
            <ac:spMk id="14" creationId="{80929190-6668-F0FC-2299-85BD39079D9A}"/>
          </ac:spMkLst>
        </pc:spChg>
      </pc:sldChg>
      <pc:sldChg chg="addSp delSp modSp add del mod chgLayout">
        <pc:chgData name="Shafer, Ethan H MAJ" userId="505e747c-87be-44c0-94c2-fc4c31a873c1" providerId="ADAL" clId="{DCE83B59-29CC-49E5-A17E-C9A0E6BBA5EB}" dt="2024-07-14T01:00:57.484" v="59" actId="47"/>
        <pc:sldMkLst>
          <pc:docMk/>
          <pc:sldMk cId="3362666441" sldId="277"/>
        </pc:sldMkLst>
        <pc:spChg chg="mod ord">
          <ac:chgData name="Shafer, Ethan H MAJ" userId="505e747c-87be-44c0-94c2-fc4c31a873c1" providerId="ADAL" clId="{DCE83B59-29CC-49E5-A17E-C9A0E6BBA5EB}" dt="2024-07-14T00:58:43.664" v="6" actId="6264"/>
          <ac:spMkLst>
            <pc:docMk/>
            <pc:sldMk cId="3362666441" sldId="277"/>
            <ac:spMk id="2" creationId="{D26B32CA-8E39-48C5-B84A-C621F7345058}"/>
          </ac:spMkLst>
        </pc:spChg>
        <pc:spChg chg="mod ord">
          <ac:chgData name="Shafer, Ethan H MAJ" userId="505e747c-87be-44c0-94c2-fc4c31a873c1" providerId="ADAL" clId="{DCE83B59-29CC-49E5-A17E-C9A0E6BBA5EB}" dt="2024-07-14T00:58:43.664" v="6" actId="6264"/>
          <ac:spMkLst>
            <pc:docMk/>
            <pc:sldMk cId="3362666441" sldId="277"/>
            <ac:spMk id="3" creationId="{05B36D41-91B5-45D0-92BA-47E691E16F36}"/>
          </ac:spMkLst>
        </pc:spChg>
        <pc:spChg chg="mod ord">
          <ac:chgData name="Shafer, Ethan H MAJ" userId="505e747c-87be-44c0-94c2-fc4c31a873c1" providerId="ADAL" clId="{DCE83B59-29CC-49E5-A17E-C9A0E6BBA5EB}" dt="2024-07-14T00:58:43.664" v="6" actId="6264"/>
          <ac:spMkLst>
            <pc:docMk/>
            <pc:sldMk cId="3362666441" sldId="277"/>
            <ac:spMk id="4" creationId="{246CD077-72A9-40B7-BE9C-D7B968012934}"/>
          </ac:spMkLst>
        </pc:spChg>
        <pc:spChg chg="mod ord">
          <ac:chgData name="Shafer, Ethan H MAJ" userId="505e747c-87be-44c0-94c2-fc4c31a873c1" providerId="ADAL" clId="{DCE83B59-29CC-49E5-A17E-C9A0E6BBA5EB}" dt="2024-07-14T00:58:43.664" v="6" actId="6264"/>
          <ac:spMkLst>
            <pc:docMk/>
            <pc:sldMk cId="3362666441" sldId="277"/>
            <ac:spMk id="5" creationId="{F9C6556D-18D9-4907-AEA3-FAAD064035A1}"/>
          </ac:spMkLst>
        </pc:spChg>
        <pc:spChg chg="mod ord">
          <ac:chgData name="Shafer, Ethan H MAJ" userId="505e747c-87be-44c0-94c2-fc4c31a873c1" providerId="ADAL" clId="{DCE83B59-29CC-49E5-A17E-C9A0E6BBA5EB}" dt="2024-07-14T00:58:43.664" v="6" actId="6264"/>
          <ac:spMkLst>
            <pc:docMk/>
            <pc:sldMk cId="3362666441" sldId="277"/>
            <ac:spMk id="6" creationId="{5673010C-5B7A-4B2C-B11A-427DE6C22F6A}"/>
          </ac:spMkLst>
        </pc:spChg>
        <pc:spChg chg="mod ord">
          <ac:chgData name="Shafer, Ethan H MAJ" userId="505e747c-87be-44c0-94c2-fc4c31a873c1" providerId="ADAL" clId="{DCE83B59-29CC-49E5-A17E-C9A0E6BBA5EB}" dt="2024-07-14T00:58:43.664" v="6" actId="6264"/>
          <ac:spMkLst>
            <pc:docMk/>
            <pc:sldMk cId="3362666441" sldId="277"/>
            <ac:spMk id="7" creationId="{775F7859-81A7-40B1-979C-970C0D9ABF52}"/>
          </ac:spMkLst>
        </pc:spChg>
        <pc:spChg chg="add del mod">
          <ac:chgData name="Shafer, Ethan H MAJ" userId="505e747c-87be-44c0-94c2-fc4c31a873c1" providerId="ADAL" clId="{DCE83B59-29CC-49E5-A17E-C9A0E6BBA5EB}" dt="2024-07-14T00:58:43.664" v="6" actId="6264"/>
          <ac:spMkLst>
            <pc:docMk/>
            <pc:sldMk cId="3362666441" sldId="277"/>
            <ac:spMk id="8" creationId="{9F800595-2605-0C11-43E2-B59764590482}"/>
          </ac:spMkLst>
        </pc:spChg>
        <pc:spChg chg="add del mod">
          <ac:chgData name="Shafer, Ethan H MAJ" userId="505e747c-87be-44c0-94c2-fc4c31a873c1" providerId="ADAL" clId="{DCE83B59-29CC-49E5-A17E-C9A0E6BBA5EB}" dt="2024-07-14T00:58:43.664" v="6" actId="6264"/>
          <ac:spMkLst>
            <pc:docMk/>
            <pc:sldMk cId="3362666441" sldId="277"/>
            <ac:spMk id="9" creationId="{80388C42-BDBA-0DE2-DEA3-621BB45710DE}"/>
          </ac:spMkLst>
        </pc:spChg>
        <pc:spChg chg="add del mod">
          <ac:chgData name="Shafer, Ethan H MAJ" userId="505e747c-87be-44c0-94c2-fc4c31a873c1" providerId="ADAL" clId="{DCE83B59-29CC-49E5-A17E-C9A0E6BBA5EB}" dt="2024-07-14T00:58:43.664" v="6" actId="6264"/>
          <ac:spMkLst>
            <pc:docMk/>
            <pc:sldMk cId="3362666441" sldId="277"/>
            <ac:spMk id="10" creationId="{2C3B8755-15E8-8383-5519-6CEADFD3F9ED}"/>
          </ac:spMkLst>
        </pc:spChg>
        <pc:spChg chg="add del mod">
          <ac:chgData name="Shafer, Ethan H MAJ" userId="505e747c-87be-44c0-94c2-fc4c31a873c1" providerId="ADAL" clId="{DCE83B59-29CC-49E5-A17E-C9A0E6BBA5EB}" dt="2024-07-14T00:58:43.664" v="6" actId="6264"/>
          <ac:spMkLst>
            <pc:docMk/>
            <pc:sldMk cId="3362666441" sldId="277"/>
            <ac:spMk id="11" creationId="{CD0CE798-25B5-1C2B-3474-0A56DB5C45AA}"/>
          </ac:spMkLst>
        </pc:spChg>
        <pc:spChg chg="add del mod">
          <ac:chgData name="Shafer, Ethan H MAJ" userId="505e747c-87be-44c0-94c2-fc4c31a873c1" providerId="ADAL" clId="{DCE83B59-29CC-49E5-A17E-C9A0E6BBA5EB}" dt="2024-07-14T00:58:43.664" v="6" actId="6264"/>
          <ac:spMkLst>
            <pc:docMk/>
            <pc:sldMk cId="3362666441" sldId="277"/>
            <ac:spMk id="12" creationId="{139D2D81-9EDE-D529-12EA-A742BD97096A}"/>
          </ac:spMkLst>
        </pc:spChg>
        <pc:spChg chg="add del mod">
          <ac:chgData name="Shafer, Ethan H MAJ" userId="505e747c-87be-44c0-94c2-fc4c31a873c1" providerId="ADAL" clId="{DCE83B59-29CC-49E5-A17E-C9A0E6BBA5EB}" dt="2024-07-14T00:58:43.664" v="6" actId="6264"/>
          <ac:spMkLst>
            <pc:docMk/>
            <pc:sldMk cId="3362666441" sldId="277"/>
            <ac:spMk id="13" creationId="{1D6255BF-EC26-1878-BBA8-65F73E82C109}"/>
          </ac:spMkLst>
        </pc:spChg>
      </pc:sldChg>
      <pc:sldChg chg="addSp delSp modSp add del mod chgLayout">
        <pc:chgData name="Shafer, Ethan H MAJ" userId="505e747c-87be-44c0-94c2-fc4c31a873c1" providerId="ADAL" clId="{DCE83B59-29CC-49E5-A17E-C9A0E6BBA5EB}" dt="2024-07-14T01:00:57.484" v="59" actId="47"/>
        <pc:sldMkLst>
          <pc:docMk/>
          <pc:sldMk cId="3783958156" sldId="281"/>
        </pc:sldMkLst>
        <pc:spChg chg="mod ord">
          <ac:chgData name="Shafer, Ethan H MAJ" userId="505e747c-87be-44c0-94c2-fc4c31a873c1" providerId="ADAL" clId="{DCE83B59-29CC-49E5-A17E-C9A0E6BBA5EB}" dt="2024-07-14T00:58:43.664" v="6" actId="6264"/>
          <ac:spMkLst>
            <pc:docMk/>
            <pc:sldMk cId="3783958156" sldId="281"/>
            <ac:spMk id="2" creationId="{176AEB7C-269F-4FC1-967A-34BC32C6FCBF}"/>
          </ac:spMkLst>
        </pc:spChg>
        <pc:spChg chg="add del mod">
          <ac:chgData name="Shafer, Ethan H MAJ" userId="505e747c-87be-44c0-94c2-fc4c31a873c1" providerId="ADAL" clId="{DCE83B59-29CC-49E5-A17E-C9A0E6BBA5EB}" dt="2024-07-14T00:58:43.664" v="6" actId="6264"/>
          <ac:spMkLst>
            <pc:docMk/>
            <pc:sldMk cId="3783958156" sldId="281"/>
            <ac:spMk id="3" creationId="{2BE9B8BD-A0BF-3AC4-0592-C5DA39AFA1CC}"/>
          </ac:spMkLst>
        </pc:spChg>
        <pc:spChg chg="mod ord">
          <ac:chgData name="Shafer, Ethan H MAJ" userId="505e747c-87be-44c0-94c2-fc4c31a873c1" providerId="ADAL" clId="{DCE83B59-29CC-49E5-A17E-C9A0E6BBA5EB}" dt="2024-07-14T00:58:43.664" v="6" actId="6264"/>
          <ac:spMkLst>
            <pc:docMk/>
            <pc:sldMk cId="3783958156" sldId="281"/>
            <ac:spMk id="4" creationId="{5A404E3B-8F55-4EB9-8DA7-12AF96D2CCEB}"/>
          </ac:spMkLst>
        </pc:spChg>
        <pc:spChg chg="mod ord">
          <ac:chgData name="Shafer, Ethan H MAJ" userId="505e747c-87be-44c0-94c2-fc4c31a873c1" providerId="ADAL" clId="{DCE83B59-29CC-49E5-A17E-C9A0E6BBA5EB}" dt="2024-07-14T00:58:43.664" v="6" actId="6264"/>
          <ac:spMkLst>
            <pc:docMk/>
            <pc:sldMk cId="3783958156" sldId="281"/>
            <ac:spMk id="5" creationId="{9F78B7C1-483C-455D-8631-EB6CA41B4ED2}"/>
          </ac:spMkLst>
        </pc:spChg>
        <pc:spChg chg="mod ord">
          <ac:chgData name="Shafer, Ethan H MAJ" userId="505e747c-87be-44c0-94c2-fc4c31a873c1" providerId="ADAL" clId="{DCE83B59-29CC-49E5-A17E-C9A0E6BBA5EB}" dt="2024-07-14T00:58:43.664" v="6" actId="6264"/>
          <ac:spMkLst>
            <pc:docMk/>
            <pc:sldMk cId="3783958156" sldId="281"/>
            <ac:spMk id="6" creationId="{47650BBD-485B-49BD-928E-29C8B34F899D}"/>
          </ac:spMkLst>
        </pc:spChg>
        <pc:spChg chg="add del mod">
          <ac:chgData name="Shafer, Ethan H MAJ" userId="505e747c-87be-44c0-94c2-fc4c31a873c1" providerId="ADAL" clId="{DCE83B59-29CC-49E5-A17E-C9A0E6BBA5EB}" dt="2024-07-14T00:58:43.664" v="6" actId="6264"/>
          <ac:spMkLst>
            <pc:docMk/>
            <pc:sldMk cId="3783958156" sldId="281"/>
            <ac:spMk id="7" creationId="{24AA34FD-719A-DC13-9B8C-0BD7B363EB2B}"/>
          </ac:spMkLst>
        </pc:spChg>
        <pc:spChg chg="add del mod">
          <ac:chgData name="Shafer, Ethan H MAJ" userId="505e747c-87be-44c0-94c2-fc4c31a873c1" providerId="ADAL" clId="{DCE83B59-29CC-49E5-A17E-C9A0E6BBA5EB}" dt="2024-07-14T00:58:43.664" v="6" actId="6264"/>
          <ac:spMkLst>
            <pc:docMk/>
            <pc:sldMk cId="3783958156" sldId="281"/>
            <ac:spMk id="8" creationId="{3DB46C09-FA16-2126-B133-50597371067B}"/>
          </ac:spMkLst>
        </pc:spChg>
        <pc:spChg chg="add del mod">
          <ac:chgData name="Shafer, Ethan H MAJ" userId="505e747c-87be-44c0-94c2-fc4c31a873c1" providerId="ADAL" clId="{DCE83B59-29CC-49E5-A17E-C9A0E6BBA5EB}" dt="2024-07-14T00:58:43.664" v="6" actId="6264"/>
          <ac:spMkLst>
            <pc:docMk/>
            <pc:sldMk cId="3783958156" sldId="281"/>
            <ac:spMk id="9" creationId="{2F0A4364-BEB8-C1E6-394B-FB98D6121E2B}"/>
          </ac:spMkLst>
        </pc:spChg>
        <pc:spChg chg="add mod ord">
          <ac:chgData name="Shafer, Ethan H MAJ" userId="505e747c-87be-44c0-94c2-fc4c31a873c1" providerId="ADAL" clId="{DCE83B59-29CC-49E5-A17E-C9A0E6BBA5EB}" dt="2024-07-14T00:58:43.664" v="6" actId="6264"/>
          <ac:spMkLst>
            <pc:docMk/>
            <pc:sldMk cId="3783958156" sldId="281"/>
            <ac:spMk id="10" creationId="{14490663-5D9D-D08C-E25C-BBE90DF2CBEF}"/>
          </ac:spMkLst>
        </pc:spChg>
      </pc:sldChg>
      <pc:sldChg chg="addSp delSp modSp add mod chgLayout modNotesTx">
        <pc:chgData name="Shafer, Ethan H MAJ" userId="505e747c-87be-44c0-94c2-fc4c31a873c1" providerId="ADAL" clId="{DCE83B59-29CC-49E5-A17E-C9A0E6BBA5EB}" dt="2024-07-14T02:32:39.367" v="1332" actId="20577"/>
        <pc:sldMkLst>
          <pc:docMk/>
          <pc:sldMk cId="3189059650" sldId="282"/>
        </pc:sldMkLst>
        <pc:spChg chg="mod ord">
          <ac:chgData name="Shafer, Ethan H MAJ" userId="505e747c-87be-44c0-94c2-fc4c31a873c1" providerId="ADAL" clId="{DCE83B59-29CC-49E5-A17E-C9A0E6BBA5EB}" dt="2024-07-14T00:58:43.664" v="6" actId="6264"/>
          <ac:spMkLst>
            <pc:docMk/>
            <pc:sldMk cId="3189059650" sldId="282"/>
            <ac:spMk id="2" creationId="{B005B9BC-CA97-4BDA-A02C-9E068A307D3D}"/>
          </ac:spMkLst>
        </pc:spChg>
        <pc:spChg chg="add del mod">
          <ac:chgData name="Shafer, Ethan H MAJ" userId="505e747c-87be-44c0-94c2-fc4c31a873c1" providerId="ADAL" clId="{DCE83B59-29CC-49E5-A17E-C9A0E6BBA5EB}" dt="2024-07-14T00:58:43.664" v="6" actId="6264"/>
          <ac:spMkLst>
            <pc:docMk/>
            <pc:sldMk cId="3189059650" sldId="282"/>
            <ac:spMk id="3" creationId="{CE9E884B-37D1-3D43-40CA-D24A29217BF1}"/>
          </ac:spMkLst>
        </pc:spChg>
        <pc:spChg chg="mod ord">
          <ac:chgData name="Shafer, Ethan H MAJ" userId="505e747c-87be-44c0-94c2-fc4c31a873c1" providerId="ADAL" clId="{DCE83B59-29CC-49E5-A17E-C9A0E6BBA5EB}" dt="2024-07-14T00:58:43.664" v="6" actId="6264"/>
          <ac:spMkLst>
            <pc:docMk/>
            <pc:sldMk cId="3189059650" sldId="282"/>
            <ac:spMk id="4" creationId="{6F555D12-3819-47B8-B1D4-46D414BC37E9}"/>
          </ac:spMkLst>
        </pc:spChg>
        <pc:spChg chg="mod ord">
          <ac:chgData name="Shafer, Ethan H MAJ" userId="505e747c-87be-44c0-94c2-fc4c31a873c1" providerId="ADAL" clId="{DCE83B59-29CC-49E5-A17E-C9A0E6BBA5EB}" dt="2024-07-14T02:32:39.367" v="1332" actId="20577"/>
          <ac:spMkLst>
            <pc:docMk/>
            <pc:sldMk cId="3189059650" sldId="282"/>
            <ac:spMk id="5" creationId="{88D51178-740A-4173-B8A6-D678BDA86CBB}"/>
          </ac:spMkLst>
        </pc:spChg>
        <pc:spChg chg="mod ord">
          <ac:chgData name="Shafer, Ethan H MAJ" userId="505e747c-87be-44c0-94c2-fc4c31a873c1" providerId="ADAL" clId="{DCE83B59-29CC-49E5-A17E-C9A0E6BBA5EB}" dt="2024-07-14T00:58:43.664" v="6" actId="6264"/>
          <ac:spMkLst>
            <pc:docMk/>
            <pc:sldMk cId="3189059650" sldId="282"/>
            <ac:spMk id="6" creationId="{92D7CE7A-2629-4B99-BFC6-11504BAE26B4}"/>
          </ac:spMkLst>
        </pc:spChg>
        <pc:spChg chg="add del mod">
          <ac:chgData name="Shafer, Ethan H MAJ" userId="505e747c-87be-44c0-94c2-fc4c31a873c1" providerId="ADAL" clId="{DCE83B59-29CC-49E5-A17E-C9A0E6BBA5EB}" dt="2024-07-14T00:58:43.664" v="6" actId="6264"/>
          <ac:spMkLst>
            <pc:docMk/>
            <pc:sldMk cId="3189059650" sldId="282"/>
            <ac:spMk id="7" creationId="{03A2CCDF-7131-19D2-FBF1-8A96E8E346F6}"/>
          </ac:spMkLst>
        </pc:spChg>
        <pc:spChg chg="mod ord">
          <ac:chgData name="Shafer, Ethan H MAJ" userId="505e747c-87be-44c0-94c2-fc4c31a873c1" providerId="ADAL" clId="{DCE83B59-29CC-49E5-A17E-C9A0E6BBA5EB}" dt="2024-07-14T00:58:43.664" v="6" actId="6264"/>
          <ac:spMkLst>
            <pc:docMk/>
            <pc:sldMk cId="3189059650" sldId="282"/>
            <ac:spMk id="8" creationId="{FC9C641F-A380-4192-B349-66C0D3477282}"/>
          </ac:spMkLst>
        </pc:spChg>
        <pc:spChg chg="add del mod">
          <ac:chgData name="Shafer, Ethan H MAJ" userId="505e747c-87be-44c0-94c2-fc4c31a873c1" providerId="ADAL" clId="{DCE83B59-29CC-49E5-A17E-C9A0E6BBA5EB}" dt="2024-07-14T00:58:43.664" v="6" actId="6264"/>
          <ac:spMkLst>
            <pc:docMk/>
            <pc:sldMk cId="3189059650" sldId="282"/>
            <ac:spMk id="9" creationId="{3F65D6A6-CC9E-A6E6-71C7-9BC15B3D0D1A}"/>
          </ac:spMkLst>
        </pc:spChg>
        <pc:spChg chg="add del mod">
          <ac:chgData name="Shafer, Ethan H MAJ" userId="505e747c-87be-44c0-94c2-fc4c31a873c1" providerId="ADAL" clId="{DCE83B59-29CC-49E5-A17E-C9A0E6BBA5EB}" dt="2024-07-14T00:58:43.664" v="6" actId="6264"/>
          <ac:spMkLst>
            <pc:docMk/>
            <pc:sldMk cId="3189059650" sldId="282"/>
            <ac:spMk id="10" creationId="{E72BE9AE-7282-BB37-3CAF-940B6B943928}"/>
          </ac:spMkLst>
        </pc:spChg>
        <pc:spChg chg="add del mod">
          <ac:chgData name="Shafer, Ethan H MAJ" userId="505e747c-87be-44c0-94c2-fc4c31a873c1" providerId="ADAL" clId="{DCE83B59-29CC-49E5-A17E-C9A0E6BBA5EB}" dt="2024-07-14T00:58:43.664" v="6" actId="6264"/>
          <ac:spMkLst>
            <pc:docMk/>
            <pc:sldMk cId="3189059650" sldId="282"/>
            <ac:spMk id="11" creationId="{97B98ADE-A38B-B276-737F-4E44F78550E3}"/>
          </ac:spMkLst>
        </pc:spChg>
        <pc:spChg chg="add del mod ord">
          <ac:chgData name="Shafer, Ethan H MAJ" userId="505e747c-87be-44c0-94c2-fc4c31a873c1" providerId="ADAL" clId="{DCE83B59-29CC-49E5-A17E-C9A0E6BBA5EB}" dt="2024-07-14T00:58:51.746" v="10"/>
          <ac:spMkLst>
            <pc:docMk/>
            <pc:sldMk cId="3189059650" sldId="282"/>
            <ac:spMk id="12" creationId="{28920F6F-7629-7CC6-3372-EC74CBFBDF0E}"/>
          </ac:spMkLst>
        </pc:spChg>
        <pc:picChg chg="add mod">
          <ac:chgData name="Shafer, Ethan H MAJ" userId="505e747c-87be-44c0-94c2-fc4c31a873c1" providerId="ADAL" clId="{DCE83B59-29CC-49E5-A17E-C9A0E6BBA5EB}" dt="2024-07-14T00:58:55.354" v="11" actId="14100"/>
          <ac:picMkLst>
            <pc:docMk/>
            <pc:sldMk cId="3189059650" sldId="282"/>
            <ac:picMk id="13" creationId="{2DF355D8-9C0A-4AE2-ACE2-95C5082AB03D}"/>
          </ac:picMkLst>
        </pc:picChg>
        <pc:picChg chg="add del">
          <ac:chgData name="Shafer, Ethan H MAJ" userId="505e747c-87be-44c0-94c2-fc4c31a873c1" providerId="ADAL" clId="{DCE83B59-29CC-49E5-A17E-C9A0E6BBA5EB}" dt="2024-07-14T00:58:50.887" v="9" actId="21"/>
          <ac:picMkLst>
            <pc:docMk/>
            <pc:sldMk cId="3189059650" sldId="282"/>
            <ac:picMk id="22" creationId="{2DF355D8-9C0A-4AE2-ACE2-95C5082AB03D}"/>
          </ac:picMkLst>
        </pc:picChg>
      </pc:sldChg>
      <pc:sldChg chg="addSp delSp modSp add del mod chgLayout">
        <pc:chgData name="Shafer, Ethan H MAJ" userId="505e747c-87be-44c0-94c2-fc4c31a873c1" providerId="ADAL" clId="{DCE83B59-29CC-49E5-A17E-C9A0E6BBA5EB}" dt="2024-07-14T01:00:57.484" v="59" actId="47"/>
        <pc:sldMkLst>
          <pc:docMk/>
          <pc:sldMk cId="2127199072" sldId="283"/>
        </pc:sldMkLst>
        <pc:spChg chg="mod ord">
          <ac:chgData name="Shafer, Ethan H MAJ" userId="505e747c-87be-44c0-94c2-fc4c31a873c1" providerId="ADAL" clId="{DCE83B59-29CC-49E5-A17E-C9A0E6BBA5EB}" dt="2024-07-14T00:58:43.664" v="6" actId="6264"/>
          <ac:spMkLst>
            <pc:docMk/>
            <pc:sldMk cId="2127199072" sldId="283"/>
            <ac:spMk id="2" creationId="{D26B32CA-8E39-48C5-B84A-C621F7345058}"/>
          </ac:spMkLst>
        </pc:spChg>
        <pc:spChg chg="mod ord">
          <ac:chgData name="Shafer, Ethan H MAJ" userId="505e747c-87be-44c0-94c2-fc4c31a873c1" providerId="ADAL" clId="{DCE83B59-29CC-49E5-A17E-C9A0E6BBA5EB}" dt="2024-07-14T00:58:43.664" v="6" actId="6264"/>
          <ac:spMkLst>
            <pc:docMk/>
            <pc:sldMk cId="2127199072" sldId="283"/>
            <ac:spMk id="3" creationId="{05B36D41-91B5-45D0-92BA-47E691E16F36}"/>
          </ac:spMkLst>
        </pc:spChg>
        <pc:spChg chg="mod ord">
          <ac:chgData name="Shafer, Ethan H MAJ" userId="505e747c-87be-44c0-94c2-fc4c31a873c1" providerId="ADAL" clId="{DCE83B59-29CC-49E5-A17E-C9A0E6BBA5EB}" dt="2024-07-14T00:58:43.664" v="6" actId="6264"/>
          <ac:spMkLst>
            <pc:docMk/>
            <pc:sldMk cId="2127199072" sldId="283"/>
            <ac:spMk id="4" creationId="{246CD077-72A9-40B7-BE9C-D7B968012934}"/>
          </ac:spMkLst>
        </pc:spChg>
        <pc:spChg chg="mod ord">
          <ac:chgData name="Shafer, Ethan H MAJ" userId="505e747c-87be-44c0-94c2-fc4c31a873c1" providerId="ADAL" clId="{DCE83B59-29CC-49E5-A17E-C9A0E6BBA5EB}" dt="2024-07-14T00:58:43.664" v="6" actId="6264"/>
          <ac:spMkLst>
            <pc:docMk/>
            <pc:sldMk cId="2127199072" sldId="283"/>
            <ac:spMk id="5" creationId="{F9C6556D-18D9-4907-AEA3-FAAD064035A1}"/>
          </ac:spMkLst>
        </pc:spChg>
        <pc:spChg chg="mod ord">
          <ac:chgData name="Shafer, Ethan H MAJ" userId="505e747c-87be-44c0-94c2-fc4c31a873c1" providerId="ADAL" clId="{DCE83B59-29CC-49E5-A17E-C9A0E6BBA5EB}" dt="2024-07-14T00:58:43.664" v="6" actId="6264"/>
          <ac:spMkLst>
            <pc:docMk/>
            <pc:sldMk cId="2127199072" sldId="283"/>
            <ac:spMk id="6" creationId="{5673010C-5B7A-4B2C-B11A-427DE6C22F6A}"/>
          </ac:spMkLst>
        </pc:spChg>
        <pc:spChg chg="mod ord">
          <ac:chgData name="Shafer, Ethan H MAJ" userId="505e747c-87be-44c0-94c2-fc4c31a873c1" providerId="ADAL" clId="{DCE83B59-29CC-49E5-A17E-C9A0E6BBA5EB}" dt="2024-07-14T00:58:43.664" v="6" actId="6264"/>
          <ac:spMkLst>
            <pc:docMk/>
            <pc:sldMk cId="2127199072" sldId="283"/>
            <ac:spMk id="7" creationId="{775F7859-81A7-40B1-979C-970C0D9ABF52}"/>
          </ac:spMkLst>
        </pc:spChg>
        <pc:spChg chg="add del mod">
          <ac:chgData name="Shafer, Ethan H MAJ" userId="505e747c-87be-44c0-94c2-fc4c31a873c1" providerId="ADAL" clId="{DCE83B59-29CC-49E5-A17E-C9A0E6BBA5EB}" dt="2024-07-14T00:58:43.664" v="6" actId="6264"/>
          <ac:spMkLst>
            <pc:docMk/>
            <pc:sldMk cId="2127199072" sldId="283"/>
            <ac:spMk id="8" creationId="{6140711B-9301-5049-D089-31C36ED059FC}"/>
          </ac:spMkLst>
        </pc:spChg>
        <pc:spChg chg="add del mod">
          <ac:chgData name="Shafer, Ethan H MAJ" userId="505e747c-87be-44c0-94c2-fc4c31a873c1" providerId="ADAL" clId="{DCE83B59-29CC-49E5-A17E-C9A0E6BBA5EB}" dt="2024-07-14T00:58:43.664" v="6" actId="6264"/>
          <ac:spMkLst>
            <pc:docMk/>
            <pc:sldMk cId="2127199072" sldId="283"/>
            <ac:spMk id="9" creationId="{BE77960A-B996-F1A8-0C82-5AE49A0B3ED9}"/>
          </ac:spMkLst>
        </pc:spChg>
        <pc:spChg chg="add del mod">
          <ac:chgData name="Shafer, Ethan H MAJ" userId="505e747c-87be-44c0-94c2-fc4c31a873c1" providerId="ADAL" clId="{DCE83B59-29CC-49E5-A17E-C9A0E6BBA5EB}" dt="2024-07-14T00:58:43.664" v="6" actId="6264"/>
          <ac:spMkLst>
            <pc:docMk/>
            <pc:sldMk cId="2127199072" sldId="283"/>
            <ac:spMk id="10" creationId="{46C41731-D0D4-CAFE-C06F-E9AFBAB3251A}"/>
          </ac:spMkLst>
        </pc:spChg>
        <pc:spChg chg="add del mod">
          <ac:chgData name="Shafer, Ethan H MAJ" userId="505e747c-87be-44c0-94c2-fc4c31a873c1" providerId="ADAL" clId="{DCE83B59-29CC-49E5-A17E-C9A0E6BBA5EB}" dt="2024-07-14T00:58:43.664" v="6" actId="6264"/>
          <ac:spMkLst>
            <pc:docMk/>
            <pc:sldMk cId="2127199072" sldId="283"/>
            <ac:spMk id="11" creationId="{0376C349-5AC9-7142-0F45-6950006AADD9}"/>
          </ac:spMkLst>
        </pc:spChg>
        <pc:spChg chg="add del mod">
          <ac:chgData name="Shafer, Ethan H MAJ" userId="505e747c-87be-44c0-94c2-fc4c31a873c1" providerId="ADAL" clId="{DCE83B59-29CC-49E5-A17E-C9A0E6BBA5EB}" dt="2024-07-14T00:58:43.664" v="6" actId="6264"/>
          <ac:spMkLst>
            <pc:docMk/>
            <pc:sldMk cId="2127199072" sldId="283"/>
            <ac:spMk id="12" creationId="{B44371C5-B54B-B55E-5E0E-88499B62D923}"/>
          </ac:spMkLst>
        </pc:spChg>
        <pc:spChg chg="add del mod">
          <ac:chgData name="Shafer, Ethan H MAJ" userId="505e747c-87be-44c0-94c2-fc4c31a873c1" providerId="ADAL" clId="{DCE83B59-29CC-49E5-A17E-C9A0E6BBA5EB}" dt="2024-07-14T00:58:43.664" v="6" actId="6264"/>
          <ac:spMkLst>
            <pc:docMk/>
            <pc:sldMk cId="2127199072" sldId="283"/>
            <ac:spMk id="13" creationId="{6DED1A4A-A0C1-C786-21B7-762FA549136C}"/>
          </ac:spMkLst>
        </pc:spChg>
      </pc:sldChg>
      <pc:sldChg chg="del">
        <pc:chgData name="Shafer, Ethan H MAJ" userId="505e747c-87be-44c0-94c2-fc4c31a873c1" providerId="ADAL" clId="{DCE83B59-29CC-49E5-A17E-C9A0E6BBA5EB}" dt="2024-07-14T00:58:35.964" v="5" actId="47"/>
        <pc:sldMkLst>
          <pc:docMk/>
          <pc:sldMk cId="1394302265" sldId="284"/>
        </pc:sldMkLst>
      </pc:sldChg>
      <pc:sldChg chg="addSp delSp modSp add del mod chgLayout">
        <pc:chgData name="Shafer, Ethan H MAJ" userId="505e747c-87be-44c0-94c2-fc4c31a873c1" providerId="ADAL" clId="{DCE83B59-29CC-49E5-A17E-C9A0E6BBA5EB}" dt="2024-07-14T01:00:57.484" v="59" actId="47"/>
        <pc:sldMkLst>
          <pc:docMk/>
          <pc:sldMk cId="1080556361" sldId="285"/>
        </pc:sldMkLst>
        <pc:spChg chg="mod ord">
          <ac:chgData name="Shafer, Ethan H MAJ" userId="505e747c-87be-44c0-94c2-fc4c31a873c1" providerId="ADAL" clId="{DCE83B59-29CC-49E5-A17E-C9A0E6BBA5EB}" dt="2024-07-14T00:58:43.664" v="6" actId="6264"/>
          <ac:spMkLst>
            <pc:docMk/>
            <pc:sldMk cId="1080556361" sldId="285"/>
            <ac:spMk id="2" creationId="{B005B9BC-CA97-4BDA-A02C-9E068A307D3D}"/>
          </ac:spMkLst>
        </pc:spChg>
        <pc:spChg chg="add del mod">
          <ac:chgData name="Shafer, Ethan H MAJ" userId="505e747c-87be-44c0-94c2-fc4c31a873c1" providerId="ADAL" clId="{DCE83B59-29CC-49E5-A17E-C9A0E6BBA5EB}" dt="2024-07-14T00:58:43.664" v="6" actId="6264"/>
          <ac:spMkLst>
            <pc:docMk/>
            <pc:sldMk cId="1080556361" sldId="285"/>
            <ac:spMk id="3" creationId="{CA0B7A28-448C-A0DF-045F-7B2C0626F537}"/>
          </ac:spMkLst>
        </pc:spChg>
        <pc:spChg chg="mod ord">
          <ac:chgData name="Shafer, Ethan H MAJ" userId="505e747c-87be-44c0-94c2-fc4c31a873c1" providerId="ADAL" clId="{DCE83B59-29CC-49E5-A17E-C9A0E6BBA5EB}" dt="2024-07-14T00:58:43.664" v="6" actId="6264"/>
          <ac:spMkLst>
            <pc:docMk/>
            <pc:sldMk cId="1080556361" sldId="285"/>
            <ac:spMk id="4" creationId="{6F555D12-3819-47B8-B1D4-46D414BC37E9}"/>
          </ac:spMkLst>
        </pc:spChg>
        <pc:spChg chg="mod ord">
          <ac:chgData name="Shafer, Ethan H MAJ" userId="505e747c-87be-44c0-94c2-fc4c31a873c1" providerId="ADAL" clId="{DCE83B59-29CC-49E5-A17E-C9A0E6BBA5EB}" dt="2024-07-14T00:58:43.664" v="6" actId="6264"/>
          <ac:spMkLst>
            <pc:docMk/>
            <pc:sldMk cId="1080556361" sldId="285"/>
            <ac:spMk id="5" creationId="{88D51178-740A-4173-B8A6-D678BDA86CBB}"/>
          </ac:spMkLst>
        </pc:spChg>
        <pc:spChg chg="mod ord">
          <ac:chgData name="Shafer, Ethan H MAJ" userId="505e747c-87be-44c0-94c2-fc4c31a873c1" providerId="ADAL" clId="{DCE83B59-29CC-49E5-A17E-C9A0E6BBA5EB}" dt="2024-07-14T00:58:43.664" v="6" actId="6264"/>
          <ac:spMkLst>
            <pc:docMk/>
            <pc:sldMk cId="1080556361" sldId="285"/>
            <ac:spMk id="6" creationId="{92D7CE7A-2629-4B99-BFC6-11504BAE26B4}"/>
          </ac:spMkLst>
        </pc:spChg>
        <pc:spChg chg="add del mod">
          <ac:chgData name="Shafer, Ethan H MAJ" userId="505e747c-87be-44c0-94c2-fc4c31a873c1" providerId="ADAL" clId="{DCE83B59-29CC-49E5-A17E-C9A0E6BBA5EB}" dt="2024-07-14T00:58:43.664" v="6" actId="6264"/>
          <ac:spMkLst>
            <pc:docMk/>
            <pc:sldMk cId="1080556361" sldId="285"/>
            <ac:spMk id="7" creationId="{8E66942C-5D18-A725-B973-1A7F3E480E6D}"/>
          </ac:spMkLst>
        </pc:spChg>
        <pc:spChg chg="mod ord">
          <ac:chgData name="Shafer, Ethan H MAJ" userId="505e747c-87be-44c0-94c2-fc4c31a873c1" providerId="ADAL" clId="{DCE83B59-29CC-49E5-A17E-C9A0E6BBA5EB}" dt="2024-07-14T00:58:43.664" v="6" actId="6264"/>
          <ac:spMkLst>
            <pc:docMk/>
            <pc:sldMk cId="1080556361" sldId="285"/>
            <ac:spMk id="8" creationId="{FC9C641F-A380-4192-B349-66C0D3477282}"/>
          </ac:spMkLst>
        </pc:spChg>
        <pc:spChg chg="add del mod">
          <ac:chgData name="Shafer, Ethan H MAJ" userId="505e747c-87be-44c0-94c2-fc4c31a873c1" providerId="ADAL" clId="{DCE83B59-29CC-49E5-A17E-C9A0E6BBA5EB}" dt="2024-07-14T00:58:43.664" v="6" actId="6264"/>
          <ac:spMkLst>
            <pc:docMk/>
            <pc:sldMk cId="1080556361" sldId="285"/>
            <ac:spMk id="9" creationId="{1ED8E444-D7EA-E8AE-CE61-C657913236B5}"/>
          </ac:spMkLst>
        </pc:spChg>
        <pc:spChg chg="add del mod">
          <ac:chgData name="Shafer, Ethan H MAJ" userId="505e747c-87be-44c0-94c2-fc4c31a873c1" providerId="ADAL" clId="{DCE83B59-29CC-49E5-A17E-C9A0E6BBA5EB}" dt="2024-07-14T00:58:43.664" v="6" actId="6264"/>
          <ac:spMkLst>
            <pc:docMk/>
            <pc:sldMk cId="1080556361" sldId="285"/>
            <ac:spMk id="10" creationId="{292A5CC3-59C0-DFDF-1548-99B8B49AD113}"/>
          </ac:spMkLst>
        </pc:spChg>
        <pc:spChg chg="add del mod">
          <ac:chgData name="Shafer, Ethan H MAJ" userId="505e747c-87be-44c0-94c2-fc4c31a873c1" providerId="ADAL" clId="{DCE83B59-29CC-49E5-A17E-C9A0E6BBA5EB}" dt="2024-07-14T00:58:43.664" v="6" actId="6264"/>
          <ac:spMkLst>
            <pc:docMk/>
            <pc:sldMk cId="1080556361" sldId="285"/>
            <ac:spMk id="11" creationId="{17BCC341-B013-ADEC-3AB2-27C7D7B5DB39}"/>
          </ac:spMkLst>
        </pc:spChg>
        <pc:spChg chg="add mod ord">
          <ac:chgData name="Shafer, Ethan H MAJ" userId="505e747c-87be-44c0-94c2-fc4c31a873c1" providerId="ADAL" clId="{DCE83B59-29CC-49E5-A17E-C9A0E6BBA5EB}" dt="2024-07-14T00:58:43.664" v="6" actId="6264"/>
          <ac:spMkLst>
            <pc:docMk/>
            <pc:sldMk cId="1080556361" sldId="285"/>
            <ac:spMk id="12" creationId="{E33D4121-4575-675C-A2AA-16C9EA26E846}"/>
          </ac:spMkLst>
        </pc:spChg>
      </pc:sldChg>
      <pc:sldChg chg="del">
        <pc:chgData name="Shafer, Ethan H MAJ" userId="505e747c-87be-44c0-94c2-fc4c31a873c1" providerId="ADAL" clId="{DCE83B59-29CC-49E5-A17E-C9A0E6BBA5EB}" dt="2024-07-14T00:58:35.964" v="5" actId="47"/>
        <pc:sldMkLst>
          <pc:docMk/>
          <pc:sldMk cId="968635394" sldId="287"/>
        </pc:sldMkLst>
      </pc:sldChg>
      <pc:sldChg chg="del">
        <pc:chgData name="Shafer, Ethan H MAJ" userId="505e747c-87be-44c0-94c2-fc4c31a873c1" providerId="ADAL" clId="{DCE83B59-29CC-49E5-A17E-C9A0E6BBA5EB}" dt="2024-07-14T00:58:35.964" v="5" actId="47"/>
        <pc:sldMkLst>
          <pc:docMk/>
          <pc:sldMk cId="12713590" sldId="406"/>
        </pc:sldMkLst>
      </pc:sldChg>
      <pc:sldChg chg="del">
        <pc:chgData name="Shafer, Ethan H MAJ" userId="505e747c-87be-44c0-94c2-fc4c31a873c1" providerId="ADAL" clId="{DCE83B59-29CC-49E5-A17E-C9A0E6BBA5EB}" dt="2024-07-14T00:58:35.964" v="5" actId="47"/>
        <pc:sldMkLst>
          <pc:docMk/>
          <pc:sldMk cId="1751600927" sldId="407"/>
        </pc:sldMkLst>
      </pc:sldChg>
      <pc:sldChg chg="del">
        <pc:chgData name="Shafer, Ethan H MAJ" userId="505e747c-87be-44c0-94c2-fc4c31a873c1" providerId="ADAL" clId="{DCE83B59-29CC-49E5-A17E-C9A0E6BBA5EB}" dt="2024-07-14T00:58:35.964" v="5" actId="47"/>
        <pc:sldMkLst>
          <pc:docMk/>
          <pc:sldMk cId="3778530487" sldId="408"/>
        </pc:sldMkLst>
      </pc:sldChg>
      <pc:sldChg chg="del">
        <pc:chgData name="Shafer, Ethan H MAJ" userId="505e747c-87be-44c0-94c2-fc4c31a873c1" providerId="ADAL" clId="{DCE83B59-29CC-49E5-A17E-C9A0E6BBA5EB}" dt="2024-07-14T00:58:35.964" v="5" actId="47"/>
        <pc:sldMkLst>
          <pc:docMk/>
          <pc:sldMk cId="751712748" sldId="409"/>
        </pc:sldMkLst>
      </pc:sldChg>
      <pc:sldChg chg="del">
        <pc:chgData name="Shafer, Ethan H MAJ" userId="505e747c-87be-44c0-94c2-fc4c31a873c1" providerId="ADAL" clId="{DCE83B59-29CC-49E5-A17E-C9A0E6BBA5EB}" dt="2024-07-14T00:58:35.964" v="5" actId="47"/>
        <pc:sldMkLst>
          <pc:docMk/>
          <pc:sldMk cId="616188815" sldId="410"/>
        </pc:sldMkLst>
      </pc:sldChg>
      <pc:sldChg chg="del">
        <pc:chgData name="Shafer, Ethan H MAJ" userId="505e747c-87be-44c0-94c2-fc4c31a873c1" providerId="ADAL" clId="{DCE83B59-29CC-49E5-A17E-C9A0E6BBA5EB}" dt="2024-07-14T00:58:35.964" v="5" actId="47"/>
        <pc:sldMkLst>
          <pc:docMk/>
          <pc:sldMk cId="2235225829" sldId="411"/>
        </pc:sldMkLst>
      </pc:sldChg>
      <pc:sldChg chg="del">
        <pc:chgData name="Shafer, Ethan H MAJ" userId="505e747c-87be-44c0-94c2-fc4c31a873c1" providerId="ADAL" clId="{DCE83B59-29CC-49E5-A17E-C9A0E6BBA5EB}" dt="2024-07-14T00:58:35.964" v="5" actId="47"/>
        <pc:sldMkLst>
          <pc:docMk/>
          <pc:sldMk cId="2739552240" sldId="412"/>
        </pc:sldMkLst>
      </pc:sldChg>
      <pc:sldChg chg="addSp delSp modSp add mod chgLayout">
        <pc:chgData name="Shafer, Ethan H MAJ" userId="505e747c-87be-44c0-94c2-fc4c31a873c1" providerId="ADAL" clId="{DCE83B59-29CC-49E5-A17E-C9A0E6BBA5EB}" dt="2024-07-14T01:00:30.454" v="12" actId="20577"/>
        <pc:sldMkLst>
          <pc:docMk/>
          <pc:sldMk cId="2600960340" sldId="413"/>
        </pc:sldMkLst>
        <pc:spChg chg="mod ord">
          <ac:chgData name="Shafer, Ethan H MAJ" userId="505e747c-87be-44c0-94c2-fc4c31a873c1" providerId="ADAL" clId="{DCE83B59-29CC-49E5-A17E-C9A0E6BBA5EB}" dt="2024-07-14T01:00:30.454" v="12" actId="20577"/>
          <ac:spMkLst>
            <pc:docMk/>
            <pc:sldMk cId="2600960340" sldId="413"/>
            <ac:spMk id="2" creationId="{8D7E2DAC-8F14-49C5-B65E-1545269CF4BB}"/>
          </ac:spMkLst>
        </pc:spChg>
        <pc:spChg chg="mod ord">
          <ac:chgData name="Shafer, Ethan H MAJ" userId="505e747c-87be-44c0-94c2-fc4c31a873c1" providerId="ADAL" clId="{DCE83B59-29CC-49E5-A17E-C9A0E6BBA5EB}" dt="2024-07-14T00:58:43.664" v="6" actId="6264"/>
          <ac:spMkLst>
            <pc:docMk/>
            <pc:sldMk cId="2600960340" sldId="413"/>
            <ac:spMk id="3" creationId="{87698E09-2D18-40D7-B869-B685FC1259C4}"/>
          </ac:spMkLst>
        </pc:spChg>
        <pc:spChg chg="add del mod">
          <ac:chgData name="Shafer, Ethan H MAJ" userId="505e747c-87be-44c0-94c2-fc4c31a873c1" providerId="ADAL" clId="{DCE83B59-29CC-49E5-A17E-C9A0E6BBA5EB}" dt="2024-07-14T00:58:43.664" v="6" actId="6264"/>
          <ac:spMkLst>
            <pc:docMk/>
            <pc:sldMk cId="2600960340" sldId="413"/>
            <ac:spMk id="4" creationId="{A5601763-82BA-418B-0E28-A538E077EDD6}"/>
          </ac:spMkLst>
        </pc:spChg>
        <pc:spChg chg="add del mod">
          <ac:chgData name="Shafer, Ethan H MAJ" userId="505e747c-87be-44c0-94c2-fc4c31a873c1" providerId="ADAL" clId="{DCE83B59-29CC-49E5-A17E-C9A0E6BBA5EB}" dt="2024-07-14T00:58:43.664" v="6" actId="6264"/>
          <ac:spMkLst>
            <pc:docMk/>
            <pc:sldMk cId="2600960340" sldId="413"/>
            <ac:spMk id="5" creationId="{3C497B76-24CA-2095-A412-E12689631F6A}"/>
          </ac:spMkLst>
        </pc:spChg>
      </pc:sldChg>
      <pc:sldChg chg="addSp delSp modSp add del mod chgLayout">
        <pc:chgData name="Shafer, Ethan H MAJ" userId="505e747c-87be-44c0-94c2-fc4c31a873c1" providerId="ADAL" clId="{DCE83B59-29CC-49E5-A17E-C9A0E6BBA5EB}" dt="2024-07-14T01:00:57.484" v="59" actId="47"/>
        <pc:sldMkLst>
          <pc:docMk/>
          <pc:sldMk cId="2839321049" sldId="414"/>
        </pc:sldMkLst>
        <pc:spChg chg="mod ord">
          <ac:chgData name="Shafer, Ethan H MAJ" userId="505e747c-87be-44c0-94c2-fc4c31a873c1" providerId="ADAL" clId="{DCE83B59-29CC-49E5-A17E-C9A0E6BBA5EB}" dt="2024-07-14T00:58:43.664" v="6" actId="6264"/>
          <ac:spMkLst>
            <pc:docMk/>
            <pc:sldMk cId="2839321049" sldId="414"/>
            <ac:spMk id="2" creationId="{D26B32CA-8E39-48C5-B84A-C621F7345058}"/>
          </ac:spMkLst>
        </pc:spChg>
        <pc:spChg chg="mod ord">
          <ac:chgData name="Shafer, Ethan H MAJ" userId="505e747c-87be-44c0-94c2-fc4c31a873c1" providerId="ADAL" clId="{DCE83B59-29CC-49E5-A17E-C9A0E6BBA5EB}" dt="2024-07-14T00:58:43.664" v="6" actId="6264"/>
          <ac:spMkLst>
            <pc:docMk/>
            <pc:sldMk cId="2839321049" sldId="414"/>
            <ac:spMk id="3" creationId="{05B36D41-91B5-45D0-92BA-47E691E16F36}"/>
          </ac:spMkLst>
        </pc:spChg>
        <pc:spChg chg="mod ord">
          <ac:chgData name="Shafer, Ethan H MAJ" userId="505e747c-87be-44c0-94c2-fc4c31a873c1" providerId="ADAL" clId="{DCE83B59-29CC-49E5-A17E-C9A0E6BBA5EB}" dt="2024-07-14T00:58:43.664" v="6" actId="6264"/>
          <ac:spMkLst>
            <pc:docMk/>
            <pc:sldMk cId="2839321049" sldId="414"/>
            <ac:spMk id="4" creationId="{246CD077-72A9-40B7-BE9C-D7B968012934}"/>
          </ac:spMkLst>
        </pc:spChg>
        <pc:spChg chg="mod ord">
          <ac:chgData name="Shafer, Ethan H MAJ" userId="505e747c-87be-44c0-94c2-fc4c31a873c1" providerId="ADAL" clId="{DCE83B59-29CC-49E5-A17E-C9A0E6BBA5EB}" dt="2024-07-14T00:58:43.664" v="6" actId="6264"/>
          <ac:spMkLst>
            <pc:docMk/>
            <pc:sldMk cId="2839321049" sldId="414"/>
            <ac:spMk id="5" creationId="{F9C6556D-18D9-4907-AEA3-FAAD064035A1}"/>
          </ac:spMkLst>
        </pc:spChg>
        <pc:spChg chg="mod ord">
          <ac:chgData name="Shafer, Ethan H MAJ" userId="505e747c-87be-44c0-94c2-fc4c31a873c1" providerId="ADAL" clId="{DCE83B59-29CC-49E5-A17E-C9A0E6BBA5EB}" dt="2024-07-14T00:58:43.664" v="6" actId="6264"/>
          <ac:spMkLst>
            <pc:docMk/>
            <pc:sldMk cId="2839321049" sldId="414"/>
            <ac:spMk id="6" creationId="{5673010C-5B7A-4B2C-B11A-427DE6C22F6A}"/>
          </ac:spMkLst>
        </pc:spChg>
        <pc:spChg chg="mod ord">
          <ac:chgData name="Shafer, Ethan H MAJ" userId="505e747c-87be-44c0-94c2-fc4c31a873c1" providerId="ADAL" clId="{DCE83B59-29CC-49E5-A17E-C9A0E6BBA5EB}" dt="2024-07-14T00:58:43.664" v="6" actId="6264"/>
          <ac:spMkLst>
            <pc:docMk/>
            <pc:sldMk cId="2839321049" sldId="414"/>
            <ac:spMk id="7" creationId="{775F7859-81A7-40B1-979C-970C0D9ABF52}"/>
          </ac:spMkLst>
        </pc:spChg>
        <pc:spChg chg="add del mod">
          <ac:chgData name="Shafer, Ethan H MAJ" userId="505e747c-87be-44c0-94c2-fc4c31a873c1" providerId="ADAL" clId="{DCE83B59-29CC-49E5-A17E-C9A0E6BBA5EB}" dt="2024-07-14T00:58:43.664" v="6" actId="6264"/>
          <ac:spMkLst>
            <pc:docMk/>
            <pc:sldMk cId="2839321049" sldId="414"/>
            <ac:spMk id="8" creationId="{3EF6049D-53AF-2F4B-C891-1A7C6A976326}"/>
          </ac:spMkLst>
        </pc:spChg>
        <pc:spChg chg="add del mod">
          <ac:chgData name="Shafer, Ethan H MAJ" userId="505e747c-87be-44c0-94c2-fc4c31a873c1" providerId="ADAL" clId="{DCE83B59-29CC-49E5-A17E-C9A0E6BBA5EB}" dt="2024-07-14T00:58:43.664" v="6" actId="6264"/>
          <ac:spMkLst>
            <pc:docMk/>
            <pc:sldMk cId="2839321049" sldId="414"/>
            <ac:spMk id="9" creationId="{E8C769D6-6B90-587D-35EA-D2A5423E33E3}"/>
          </ac:spMkLst>
        </pc:spChg>
        <pc:spChg chg="add del mod">
          <ac:chgData name="Shafer, Ethan H MAJ" userId="505e747c-87be-44c0-94c2-fc4c31a873c1" providerId="ADAL" clId="{DCE83B59-29CC-49E5-A17E-C9A0E6BBA5EB}" dt="2024-07-14T00:58:43.664" v="6" actId="6264"/>
          <ac:spMkLst>
            <pc:docMk/>
            <pc:sldMk cId="2839321049" sldId="414"/>
            <ac:spMk id="10" creationId="{2F3AB236-55A9-BDBA-A73A-3258422E3DE7}"/>
          </ac:spMkLst>
        </pc:spChg>
        <pc:spChg chg="add del mod">
          <ac:chgData name="Shafer, Ethan H MAJ" userId="505e747c-87be-44c0-94c2-fc4c31a873c1" providerId="ADAL" clId="{DCE83B59-29CC-49E5-A17E-C9A0E6BBA5EB}" dt="2024-07-14T00:58:43.664" v="6" actId="6264"/>
          <ac:spMkLst>
            <pc:docMk/>
            <pc:sldMk cId="2839321049" sldId="414"/>
            <ac:spMk id="11" creationId="{69CDFC66-6FA6-0A04-8A10-361C2071E1B4}"/>
          </ac:spMkLst>
        </pc:spChg>
        <pc:spChg chg="add del mod">
          <ac:chgData name="Shafer, Ethan H MAJ" userId="505e747c-87be-44c0-94c2-fc4c31a873c1" providerId="ADAL" clId="{DCE83B59-29CC-49E5-A17E-C9A0E6BBA5EB}" dt="2024-07-14T00:58:43.664" v="6" actId="6264"/>
          <ac:spMkLst>
            <pc:docMk/>
            <pc:sldMk cId="2839321049" sldId="414"/>
            <ac:spMk id="12" creationId="{04417617-7CEA-9691-EDE9-1E6BF12D1ED0}"/>
          </ac:spMkLst>
        </pc:spChg>
        <pc:spChg chg="add del mod">
          <ac:chgData name="Shafer, Ethan H MAJ" userId="505e747c-87be-44c0-94c2-fc4c31a873c1" providerId="ADAL" clId="{DCE83B59-29CC-49E5-A17E-C9A0E6BBA5EB}" dt="2024-07-14T00:58:43.664" v="6" actId="6264"/>
          <ac:spMkLst>
            <pc:docMk/>
            <pc:sldMk cId="2839321049" sldId="414"/>
            <ac:spMk id="13" creationId="{A24AB840-17EC-9410-2B29-79E7628F20E3}"/>
          </ac:spMkLst>
        </pc:spChg>
      </pc:sldChg>
      <pc:sldChg chg="modSp new mod">
        <pc:chgData name="Shafer, Ethan H MAJ" userId="505e747c-87be-44c0-94c2-fc4c31a873c1" providerId="ADAL" clId="{DCE83B59-29CC-49E5-A17E-C9A0E6BBA5EB}" dt="2024-07-14T01:00:51.204" v="58" actId="5793"/>
        <pc:sldMkLst>
          <pc:docMk/>
          <pc:sldMk cId="3959649651" sldId="415"/>
        </pc:sldMkLst>
        <pc:spChg chg="mod">
          <ac:chgData name="Shafer, Ethan H MAJ" userId="505e747c-87be-44c0-94c2-fc4c31a873c1" providerId="ADAL" clId="{DCE83B59-29CC-49E5-A17E-C9A0E6BBA5EB}" dt="2024-07-14T01:00:45.824" v="21" actId="5793"/>
          <ac:spMkLst>
            <pc:docMk/>
            <pc:sldMk cId="3959649651" sldId="415"/>
            <ac:spMk id="2" creationId="{231C0E1B-57B2-846F-B68B-94C66AD85D6E}"/>
          </ac:spMkLst>
        </pc:spChg>
        <pc:spChg chg="mod">
          <ac:chgData name="Shafer, Ethan H MAJ" userId="505e747c-87be-44c0-94c2-fc4c31a873c1" providerId="ADAL" clId="{DCE83B59-29CC-49E5-A17E-C9A0E6BBA5EB}" dt="2024-07-14T01:00:51.204" v="58" actId="5793"/>
          <ac:spMkLst>
            <pc:docMk/>
            <pc:sldMk cId="3959649651" sldId="415"/>
            <ac:spMk id="3" creationId="{BF435B30-8236-B5A2-1910-0C1CAB6A29F3}"/>
          </ac:spMkLst>
        </pc:spChg>
      </pc:sldChg>
      <pc:sldChg chg="addSp delSp modSp new mod modClrScheme chgLayout">
        <pc:chgData name="Shafer, Ethan H MAJ" userId="505e747c-87be-44c0-94c2-fc4c31a873c1" providerId="ADAL" clId="{DCE83B59-29CC-49E5-A17E-C9A0E6BBA5EB}" dt="2024-07-14T01:37:36.935" v="88"/>
        <pc:sldMkLst>
          <pc:docMk/>
          <pc:sldMk cId="2363768640" sldId="416"/>
        </pc:sldMkLst>
        <pc:spChg chg="mod ord">
          <ac:chgData name="Shafer, Ethan H MAJ" userId="505e747c-87be-44c0-94c2-fc4c31a873c1" providerId="ADAL" clId="{DCE83B59-29CC-49E5-A17E-C9A0E6BBA5EB}" dt="2024-07-14T01:01:13.704" v="76" actId="700"/>
          <ac:spMkLst>
            <pc:docMk/>
            <pc:sldMk cId="2363768640" sldId="416"/>
            <ac:spMk id="2" creationId="{B0DCFCD0-18B9-6063-E7CE-3C7EBEF1B825}"/>
          </ac:spMkLst>
        </pc:spChg>
        <pc:spChg chg="del mod ord">
          <ac:chgData name="Shafer, Ethan H MAJ" userId="505e747c-87be-44c0-94c2-fc4c31a873c1" providerId="ADAL" clId="{DCE83B59-29CC-49E5-A17E-C9A0E6BBA5EB}" dt="2024-07-14T01:01:13.704" v="76" actId="700"/>
          <ac:spMkLst>
            <pc:docMk/>
            <pc:sldMk cId="2363768640" sldId="416"/>
            <ac:spMk id="3" creationId="{C2CE0C0C-2340-9757-21E7-4AFD00AF0AA2}"/>
          </ac:spMkLst>
        </pc:spChg>
        <pc:spChg chg="del">
          <ac:chgData name="Shafer, Ethan H MAJ" userId="505e747c-87be-44c0-94c2-fc4c31a873c1" providerId="ADAL" clId="{DCE83B59-29CC-49E5-A17E-C9A0E6BBA5EB}" dt="2024-07-14T01:01:13.704" v="76" actId="700"/>
          <ac:spMkLst>
            <pc:docMk/>
            <pc:sldMk cId="2363768640" sldId="416"/>
            <ac:spMk id="4" creationId="{185F8B7F-086E-3329-2A41-E61096274AC0}"/>
          </ac:spMkLst>
        </pc:spChg>
        <pc:spChg chg="mod ord">
          <ac:chgData name="Shafer, Ethan H MAJ" userId="505e747c-87be-44c0-94c2-fc4c31a873c1" providerId="ADAL" clId="{DCE83B59-29CC-49E5-A17E-C9A0E6BBA5EB}" dt="2024-07-14T01:01:13.704" v="76" actId="700"/>
          <ac:spMkLst>
            <pc:docMk/>
            <pc:sldMk cId="2363768640" sldId="416"/>
            <ac:spMk id="5" creationId="{1B0BEB85-FFAB-DA5A-3FB3-50B42A6E4596}"/>
          </ac:spMkLst>
        </pc:spChg>
        <pc:spChg chg="mod ord">
          <ac:chgData name="Shafer, Ethan H MAJ" userId="505e747c-87be-44c0-94c2-fc4c31a873c1" providerId="ADAL" clId="{DCE83B59-29CC-49E5-A17E-C9A0E6BBA5EB}" dt="2024-07-14T01:01:13.704" v="76" actId="700"/>
          <ac:spMkLst>
            <pc:docMk/>
            <pc:sldMk cId="2363768640" sldId="416"/>
            <ac:spMk id="6" creationId="{077EFF7F-35BC-42D2-2F47-6B101A114636}"/>
          </ac:spMkLst>
        </pc:spChg>
        <pc:spChg chg="mod ord">
          <ac:chgData name="Shafer, Ethan H MAJ" userId="505e747c-87be-44c0-94c2-fc4c31a873c1" providerId="ADAL" clId="{DCE83B59-29CC-49E5-A17E-C9A0E6BBA5EB}" dt="2024-07-14T01:01:13.704" v="76" actId="700"/>
          <ac:spMkLst>
            <pc:docMk/>
            <pc:sldMk cId="2363768640" sldId="416"/>
            <ac:spMk id="7" creationId="{4479F709-18FD-9AF8-6420-A28EFB5E28F5}"/>
          </ac:spMkLst>
        </pc:spChg>
        <pc:spChg chg="add del mod ord">
          <ac:chgData name="Shafer, Ethan H MAJ" userId="505e747c-87be-44c0-94c2-fc4c31a873c1" providerId="ADAL" clId="{DCE83B59-29CC-49E5-A17E-C9A0E6BBA5EB}" dt="2024-07-14T01:37:36.935" v="88"/>
          <ac:spMkLst>
            <pc:docMk/>
            <pc:sldMk cId="2363768640" sldId="416"/>
            <ac:spMk id="8" creationId="{D6684C63-6F6B-FDAA-FF73-EE5328E21EDB}"/>
          </ac:spMkLst>
        </pc:spChg>
        <pc:picChg chg="add mod">
          <ac:chgData name="Shafer, Ethan H MAJ" userId="505e747c-87be-44c0-94c2-fc4c31a873c1" providerId="ADAL" clId="{DCE83B59-29CC-49E5-A17E-C9A0E6BBA5EB}" dt="2024-07-14T01:37:36.935" v="88"/>
          <ac:picMkLst>
            <pc:docMk/>
            <pc:sldMk cId="2363768640" sldId="416"/>
            <ac:picMk id="1026" creationId="{93FDC0F7-4807-EA29-408E-6302A7B746D0}"/>
          </ac:picMkLst>
        </pc:picChg>
      </pc:sldChg>
      <pc:sldChg chg="modSp new mod">
        <pc:chgData name="Shafer, Ethan H MAJ" userId="505e747c-87be-44c0-94c2-fc4c31a873c1" providerId="ADAL" clId="{DCE83B59-29CC-49E5-A17E-C9A0E6BBA5EB}" dt="2024-07-14T01:03:39.628" v="84" actId="20577"/>
        <pc:sldMkLst>
          <pc:docMk/>
          <pc:sldMk cId="2044773301" sldId="417"/>
        </pc:sldMkLst>
        <pc:spChg chg="mod">
          <ac:chgData name="Shafer, Ethan H MAJ" userId="505e747c-87be-44c0-94c2-fc4c31a873c1" providerId="ADAL" clId="{DCE83B59-29CC-49E5-A17E-C9A0E6BBA5EB}" dt="2024-07-14T01:03:39.628" v="84" actId="20577"/>
          <ac:spMkLst>
            <pc:docMk/>
            <pc:sldMk cId="2044773301" sldId="417"/>
            <ac:spMk id="2" creationId="{1EE29EAF-5136-13FB-BF3D-8613E74B65AC}"/>
          </ac:spMkLst>
        </pc:spChg>
      </pc:sldChg>
      <pc:sldChg chg="modSp new mod modAnim">
        <pc:chgData name="Shafer, Ethan H MAJ" userId="505e747c-87be-44c0-94c2-fc4c31a873c1" providerId="ADAL" clId="{DCE83B59-29CC-49E5-A17E-C9A0E6BBA5EB}" dt="2024-07-14T01:41:09.975" v="181" actId="20577"/>
        <pc:sldMkLst>
          <pc:docMk/>
          <pc:sldMk cId="3788048747" sldId="418"/>
        </pc:sldMkLst>
        <pc:spChg chg="mod">
          <ac:chgData name="Shafer, Ethan H MAJ" userId="505e747c-87be-44c0-94c2-fc4c31a873c1" providerId="ADAL" clId="{DCE83B59-29CC-49E5-A17E-C9A0E6BBA5EB}" dt="2024-07-14T01:38:26.668" v="129" actId="20577"/>
          <ac:spMkLst>
            <pc:docMk/>
            <pc:sldMk cId="3788048747" sldId="418"/>
            <ac:spMk id="2" creationId="{7640788A-4D01-652F-902B-9DD3FDA5F6BB}"/>
          </ac:spMkLst>
        </pc:spChg>
        <pc:spChg chg="mod">
          <ac:chgData name="Shafer, Ethan H MAJ" userId="505e747c-87be-44c0-94c2-fc4c31a873c1" providerId="ADAL" clId="{DCE83B59-29CC-49E5-A17E-C9A0E6BBA5EB}" dt="2024-07-14T01:41:09.975" v="181" actId="20577"/>
          <ac:spMkLst>
            <pc:docMk/>
            <pc:sldMk cId="3788048747" sldId="418"/>
            <ac:spMk id="3" creationId="{28F0828B-B09B-1398-ABA7-930C48619EF2}"/>
          </ac:spMkLst>
        </pc:spChg>
      </pc:sldChg>
      <pc:sldChg chg="addSp delSp modSp new mod">
        <pc:chgData name="Shafer, Ethan H MAJ" userId="505e747c-87be-44c0-94c2-fc4c31a873c1" providerId="ADAL" clId="{DCE83B59-29CC-49E5-A17E-C9A0E6BBA5EB}" dt="2024-07-14T01:47:17.465" v="197"/>
        <pc:sldMkLst>
          <pc:docMk/>
          <pc:sldMk cId="1244604013" sldId="419"/>
        </pc:sldMkLst>
        <pc:spChg chg="mod">
          <ac:chgData name="Shafer, Ethan H MAJ" userId="505e747c-87be-44c0-94c2-fc4c31a873c1" providerId="ADAL" clId="{DCE83B59-29CC-49E5-A17E-C9A0E6BBA5EB}" dt="2024-07-14T01:44:10.865" v="192" actId="20577"/>
          <ac:spMkLst>
            <pc:docMk/>
            <pc:sldMk cId="1244604013" sldId="419"/>
            <ac:spMk id="2" creationId="{6BF5711D-C7BA-7497-76B1-1E4A26C9CD6D}"/>
          </ac:spMkLst>
        </pc:spChg>
        <pc:spChg chg="del">
          <ac:chgData name="Shafer, Ethan H MAJ" userId="505e747c-87be-44c0-94c2-fc4c31a873c1" providerId="ADAL" clId="{DCE83B59-29CC-49E5-A17E-C9A0E6BBA5EB}" dt="2024-07-14T01:44:20.410" v="193"/>
          <ac:spMkLst>
            <pc:docMk/>
            <pc:sldMk cId="1244604013" sldId="419"/>
            <ac:spMk id="3" creationId="{540F286C-9996-BC52-8DF8-D9C238CA5030}"/>
          </ac:spMkLst>
        </pc:spChg>
        <pc:spChg chg="add del mod">
          <ac:chgData name="Shafer, Ethan H MAJ" userId="505e747c-87be-44c0-94c2-fc4c31a873c1" providerId="ADAL" clId="{DCE83B59-29CC-49E5-A17E-C9A0E6BBA5EB}" dt="2024-07-14T01:47:17.465" v="197"/>
          <ac:spMkLst>
            <pc:docMk/>
            <pc:sldMk cId="1244604013" sldId="419"/>
            <ac:spMk id="7" creationId="{ABD055F4-875C-1D30-6AB2-A31D55F7A1B0}"/>
          </ac:spMkLst>
        </pc:spChg>
        <pc:picChg chg="add del mod">
          <ac:chgData name="Shafer, Ethan H MAJ" userId="505e747c-87be-44c0-94c2-fc4c31a873c1" providerId="ADAL" clId="{DCE83B59-29CC-49E5-A17E-C9A0E6BBA5EB}" dt="2024-07-14T01:47:06.505" v="194" actId="478"/>
          <ac:picMkLst>
            <pc:docMk/>
            <pc:sldMk cId="1244604013" sldId="419"/>
            <ac:picMk id="2050" creationId="{8350E2D8-B68A-803D-DE5E-6E9C4BC33263}"/>
          </ac:picMkLst>
        </pc:picChg>
        <pc:picChg chg="add mod">
          <ac:chgData name="Shafer, Ethan H MAJ" userId="505e747c-87be-44c0-94c2-fc4c31a873c1" providerId="ADAL" clId="{DCE83B59-29CC-49E5-A17E-C9A0E6BBA5EB}" dt="2024-07-14T01:47:08.506" v="196"/>
          <ac:picMkLst>
            <pc:docMk/>
            <pc:sldMk cId="1244604013" sldId="419"/>
            <ac:picMk id="2052" creationId="{4AB9EFE4-62B0-8374-7D31-0A31C8D42080}"/>
          </ac:picMkLst>
        </pc:picChg>
        <pc:picChg chg="add mod">
          <ac:chgData name="Shafer, Ethan H MAJ" userId="505e747c-87be-44c0-94c2-fc4c31a873c1" providerId="ADAL" clId="{DCE83B59-29CC-49E5-A17E-C9A0E6BBA5EB}" dt="2024-07-14T01:47:17.465" v="197"/>
          <ac:picMkLst>
            <pc:docMk/>
            <pc:sldMk cId="1244604013" sldId="419"/>
            <ac:picMk id="2054" creationId="{F9D1D7ED-7D99-890C-2944-B502F42638CC}"/>
          </ac:picMkLst>
        </pc:picChg>
      </pc:sldChg>
      <pc:sldChg chg="addSp delSp modSp new mod">
        <pc:chgData name="Shafer, Ethan H MAJ" userId="505e747c-87be-44c0-94c2-fc4c31a873c1" providerId="ADAL" clId="{DCE83B59-29CC-49E5-A17E-C9A0E6BBA5EB}" dt="2024-07-14T01:49:54.235" v="235"/>
        <pc:sldMkLst>
          <pc:docMk/>
          <pc:sldMk cId="348561843" sldId="420"/>
        </pc:sldMkLst>
        <pc:spChg chg="mod">
          <ac:chgData name="Shafer, Ethan H MAJ" userId="505e747c-87be-44c0-94c2-fc4c31a873c1" providerId="ADAL" clId="{DCE83B59-29CC-49E5-A17E-C9A0E6BBA5EB}" dt="2024-07-14T01:47:22.275" v="213" actId="20577"/>
          <ac:spMkLst>
            <pc:docMk/>
            <pc:sldMk cId="348561843" sldId="420"/>
            <ac:spMk id="2" creationId="{BF787D6D-0BA3-45D1-1F67-336B54D46B9A}"/>
          </ac:spMkLst>
        </pc:spChg>
        <pc:spChg chg="del mod">
          <ac:chgData name="Shafer, Ethan H MAJ" userId="505e747c-87be-44c0-94c2-fc4c31a873c1" providerId="ADAL" clId="{DCE83B59-29CC-49E5-A17E-C9A0E6BBA5EB}" dt="2024-07-14T01:48:26.735" v="217"/>
          <ac:spMkLst>
            <pc:docMk/>
            <pc:sldMk cId="348561843" sldId="420"/>
            <ac:spMk id="3" creationId="{288798CA-3CEA-B8E3-DA59-AEFD40A85849}"/>
          </ac:spMkLst>
        </pc:spChg>
        <pc:spChg chg="add del mod">
          <ac:chgData name="Shafer, Ethan H MAJ" userId="505e747c-87be-44c0-94c2-fc4c31a873c1" providerId="ADAL" clId="{DCE83B59-29CC-49E5-A17E-C9A0E6BBA5EB}" dt="2024-07-14T01:49:54.235" v="235"/>
          <ac:spMkLst>
            <pc:docMk/>
            <pc:sldMk cId="348561843" sldId="420"/>
            <ac:spMk id="7" creationId="{2ED37D4D-5E19-95BF-7849-EA412CA6CFFF}"/>
          </ac:spMkLst>
        </pc:spChg>
        <pc:picChg chg="add del mod">
          <ac:chgData name="Shafer, Ethan H MAJ" userId="505e747c-87be-44c0-94c2-fc4c31a873c1" providerId="ADAL" clId="{DCE83B59-29CC-49E5-A17E-C9A0E6BBA5EB}" dt="2024-07-14T01:49:53.135" v="234" actId="478"/>
          <ac:picMkLst>
            <pc:docMk/>
            <pc:sldMk cId="348561843" sldId="420"/>
            <ac:picMk id="3074" creationId="{7F5FABB4-B525-5758-F60F-DF4CD7EAE1AE}"/>
          </ac:picMkLst>
        </pc:picChg>
        <pc:picChg chg="add mod">
          <ac:chgData name="Shafer, Ethan H MAJ" userId="505e747c-87be-44c0-94c2-fc4c31a873c1" providerId="ADAL" clId="{DCE83B59-29CC-49E5-A17E-C9A0E6BBA5EB}" dt="2024-07-14T01:49:54.235" v="235"/>
          <ac:picMkLst>
            <pc:docMk/>
            <pc:sldMk cId="348561843" sldId="420"/>
            <ac:picMk id="3076" creationId="{145A0222-3AD0-BC6C-D0D8-50EF403132B7}"/>
          </ac:picMkLst>
        </pc:picChg>
      </pc:sldChg>
      <pc:sldChg chg="addSp delSp modSp new mod">
        <pc:chgData name="Shafer, Ethan H MAJ" userId="505e747c-87be-44c0-94c2-fc4c31a873c1" providerId="ADAL" clId="{DCE83B59-29CC-49E5-A17E-C9A0E6BBA5EB}" dt="2024-07-14T01:51:26.648" v="239"/>
        <pc:sldMkLst>
          <pc:docMk/>
          <pc:sldMk cId="3307923288" sldId="421"/>
        </pc:sldMkLst>
        <pc:spChg chg="mod">
          <ac:chgData name="Shafer, Ethan H MAJ" userId="505e747c-87be-44c0-94c2-fc4c31a873c1" providerId="ADAL" clId="{DCE83B59-29CC-49E5-A17E-C9A0E6BBA5EB}" dt="2024-07-14T01:48:37.805" v="233" actId="20577"/>
          <ac:spMkLst>
            <pc:docMk/>
            <pc:sldMk cId="3307923288" sldId="421"/>
            <ac:spMk id="2" creationId="{16D6D596-FEB4-B700-1CFB-D7D60C06D19B}"/>
          </ac:spMkLst>
        </pc:spChg>
        <pc:spChg chg="del mod">
          <ac:chgData name="Shafer, Ethan H MAJ" userId="505e747c-87be-44c0-94c2-fc4c31a873c1" providerId="ADAL" clId="{DCE83B59-29CC-49E5-A17E-C9A0E6BBA5EB}" dt="2024-07-14T01:51:26.648" v="239"/>
          <ac:spMkLst>
            <pc:docMk/>
            <pc:sldMk cId="3307923288" sldId="421"/>
            <ac:spMk id="3" creationId="{DB4B25DC-C2B3-9AC0-6466-B78F8A77AD75}"/>
          </ac:spMkLst>
        </pc:spChg>
        <pc:picChg chg="add mod">
          <ac:chgData name="Shafer, Ethan H MAJ" userId="505e747c-87be-44c0-94c2-fc4c31a873c1" providerId="ADAL" clId="{DCE83B59-29CC-49E5-A17E-C9A0E6BBA5EB}" dt="2024-07-14T01:51:26.648" v="239"/>
          <ac:picMkLst>
            <pc:docMk/>
            <pc:sldMk cId="3307923288" sldId="421"/>
            <ac:picMk id="4098" creationId="{BBE4B387-D7D6-B885-E7F0-918C9193B1D1}"/>
          </ac:picMkLst>
        </pc:picChg>
      </pc:sldChg>
      <pc:sldChg chg="modSp new mod modNotesTx">
        <pc:chgData name="Shafer, Ethan H MAJ" userId="505e747c-87be-44c0-94c2-fc4c31a873c1" providerId="ADAL" clId="{DCE83B59-29CC-49E5-A17E-C9A0E6BBA5EB}" dt="2024-07-14T04:14:04.306" v="3666" actId="20577"/>
        <pc:sldMkLst>
          <pc:docMk/>
          <pc:sldMk cId="1326063030" sldId="422"/>
        </pc:sldMkLst>
        <pc:spChg chg="mod">
          <ac:chgData name="Shafer, Ethan H MAJ" userId="505e747c-87be-44c0-94c2-fc4c31a873c1" providerId="ADAL" clId="{DCE83B59-29CC-49E5-A17E-C9A0E6BBA5EB}" dt="2024-07-14T01:55:20.786" v="274" actId="20577"/>
          <ac:spMkLst>
            <pc:docMk/>
            <pc:sldMk cId="1326063030" sldId="422"/>
            <ac:spMk id="2" creationId="{06FE8236-935E-E0F7-87E4-5A7E9157EB82}"/>
          </ac:spMkLst>
        </pc:spChg>
        <pc:spChg chg="mod">
          <ac:chgData name="Shafer, Ethan H MAJ" userId="505e747c-87be-44c0-94c2-fc4c31a873c1" providerId="ADAL" clId="{DCE83B59-29CC-49E5-A17E-C9A0E6BBA5EB}" dt="2024-07-14T04:14:04.306" v="3666" actId="20577"/>
          <ac:spMkLst>
            <pc:docMk/>
            <pc:sldMk cId="1326063030" sldId="422"/>
            <ac:spMk id="3" creationId="{BAAE3DBE-FCEA-9A0B-1BD3-D43AC9F85752}"/>
          </ac:spMkLst>
        </pc:spChg>
      </pc:sldChg>
      <pc:sldChg chg="addSp delSp modSp new mod modClrScheme chgLayout modNotesTx">
        <pc:chgData name="Shafer, Ethan H MAJ" userId="505e747c-87be-44c0-94c2-fc4c31a873c1" providerId="ADAL" clId="{DCE83B59-29CC-49E5-A17E-C9A0E6BBA5EB}" dt="2024-07-14T04:14:44.566" v="3717" actId="20577"/>
        <pc:sldMkLst>
          <pc:docMk/>
          <pc:sldMk cId="213268805" sldId="423"/>
        </pc:sldMkLst>
        <pc:spChg chg="mod ord">
          <ac:chgData name="Shafer, Ethan H MAJ" userId="505e747c-87be-44c0-94c2-fc4c31a873c1" providerId="ADAL" clId="{DCE83B59-29CC-49E5-A17E-C9A0E6BBA5EB}" dt="2024-07-14T02:45:38.577" v="1643" actId="700"/>
          <ac:spMkLst>
            <pc:docMk/>
            <pc:sldMk cId="213268805" sldId="423"/>
            <ac:spMk id="2" creationId="{ADD156F1-C5A1-5A3F-ED2B-C99A6F5BE035}"/>
          </ac:spMkLst>
        </pc:spChg>
        <pc:spChg chg="del mod ord">
          <ac:chgData name="Shafer, Ethan H MAJ" userId="505e747c-87be-44c0-94c2-fc4c31a873c1" providerId="ADAL" clId="{DCE83B59-29CC-49E5-A17E-C9A0E6BBA5EB}" dt="2024-07-14T02:45:38.577" v="1643" actId="700"/>
          <ac:spMkLst>
            <pc:docMk/>
            <pc:sldMk cId="213268805" sldId="423"/>
            <ac:spMk id="3" creationId="{8A070FEB-EB82-BB27-AB1F-E2C66858F228}"/>
          </ac:spMkLst>
        </pc:spChg>
        <pc:spChg chg="mod ord">
          <ac:chgData name="Shafer, Ethan H MAJ" userId="505e747c-87be-44c0-94c2-fc4c31a873c1" providerId="ADAL" clId="{DCE83B59-29CC-49E5-A17E-C9A0E6BBA5EB}" dt="2024-07-14T02:45:38.577" v="1643" actId="700"/>
          <ac:spMkLst>
            <pc:docMk/>
            <pc:sldMk cId="213268805" sldId="423"/>
            <ac:spMk id="4" creationId="{B353980C-0394-8B3A-AE33-8E54BA09CFF7}"/>
          </ac:spMkLst>
        </pc:spChg>
        <pc:spChg chg="mod ord">
          <ac:chgData name="Shafer, Ethan H MAJ" userId="505e747c-87be-44c0-94c2-fc4c31a873c1" providerId="ADAL" clId="{DCE83B59-29CC-49E5-A17E-C9A0E6BBA5EB}" dt="2024-07-14T02:45:38.577" v="1643" actId="700"/>
          <ac:spMkLst>
            <pc:docMk/>
            <pc:sldMk cId="213268805" sldId="423"/>
            <ac:spMk id="5" creationId="{5C009240-04B8-9242-E29F-4F90EFF4F5FC}"/>
          </ac:spMkLst>
        </pc:spChg>
        <pc:spChg chg="mod ord">
          <ac:chgData name="Shafer, Ethan H MAJ" userId="505e747c-87be-44c0-94c2-fc4c31a873c1" providerId="ADAL" clId="{DCE83B59-29CC-49E5-A17E-C9A0E6BBA5EB}" dt="2024-07-14T02:45:38.577" v="1643" actId="700"/>
          <ac:spMkLst>
            <pc:docMk/>
            <pc:sldMk cId="213268805" sldId="423"/>
            <ac:spMk id="6" creationId="{F5DD2B85-30BC-946D-F6F7-A654B894107E}"/>
          </ac:spMkLst>
        </pc:spChg>
        <pc:spChg chg="add del mod ord">
          <ac:chgData name="Shafer, Ethan H MAJ" userId="505e747c-87be-44c0-94c2-fc4c31a873c1" providerId="ADAL" clId="{DCE83B59-29CC-49E5-A17E-C9A0E6BBA5EB}" dt="2024-07-14T02:46:31.713" v="1648"/>
          <ac:spMkLst>
            <pc:docMk/>
            <pc:sldMk cId="213268805" sldId="423"/>
            <ac:spMk id="7" creationId="{446842A7-A772-6E83-047F-B6833C635A9F}"/>
          </ac:spMkLst>
        </pc:spChg>
        <pc:spChg chg="add del mod ord">
          <ac:chgData name="Shafer, Ethan H MAJ" userId="505e747c-87be-44c0-94c2-fc4c31a873c1" providerId="ADAL" clId="{DCE83B59-29CC-49E5-A17E-C9A0E6BBA5EB}" dt="2024-07-14T02:48:06.061" v="1651"/>
          <ac:spMkLst>
            <pc:docMk/>
            <pc:sldMk cId="213268805" sldId="423"/>
            <ac:spMk id="8" creationId="{F4A4471F-5850-F553-F23F-D673F69B76AA}"/>
          </ac:spMkLst>
        </pc:spChg>
        <pc:graphicFrameChg chg="add mod">
          <ac:chgData name="Shafer, Ethan H MAJ" userId="505e747c-87be-44c0-94c2-fc4c31a873c1" providerId="ADAL" clId="{DCE83B59-29CC-49E5-A17E-C9A0E6BBA5EB}" dt="2024-07-14T02:48:05.998" v="1650"/>
          <ac:graphicFrameMkLst>
            <pc:docMk/>
            <pc:sldMk cId="213268805" sldId="423"/>
            <ac:graphicFrameMk id="9" creationId="{B6E3239B-526D-B310-0DC8-2BD1C85BBD9F}"/>
          </ac:graphicFrameMkLst>
        </pc:graphicFrameChg>
        <pc:graphicFrameChg chg="add mod modGraphic">
          <ac:chgData name="Shafer, Ethan H MAJ" userId="505e747c-87be-44c0-94c2-fc4c31a873c1" providerId="ADAL" clId="{DCE83B59-29CC-49E5-A17E-C9A0E6BBA5EB}" dt="2024-07-14T02:48:15.987" v="1655" actId="1076"/>
          <ac:graphicFrameMkLst>
            <pc:docMk/>
            <pc:sldMk cId="213268805" sldId="423"/>
            <ac:graphicFrameMk id="10" creationId="{9C022F05-15F6-654D-1330-BACA47507FF7}"/>
          </ac:graphicFrameMkLst>
        </pc:graphicFrameChg>
        <pc:picChg chg="add mod">
          <ac:chgData name="Shafer, Ethan H MAJ" userId="505e747c-87be-44c0-94c2-fc4c31a873c1" providerId="ADAL" clId="{DCE83B59-29CC-49E5-A17E-C9A0E6BBA5EB}" dt="2024-07-14T02:46:31.713" v="1648"/>
          <ac:picMkLst>
            <pc:docMk/>
            <pc:sldMk cId="213268805" sldId="423"/>
            <ac:picMk id="5122" creationId="{3F8BF207-15F1-62CB-20EA-AA7ED4E8A04D}"/>
          </ac:picMkLst>
        </pc:picChg>
      </pc:sldChg>
      <pc:sldChg chg="modSp new mod">
        <pc:chgData name="Shafer, Ethan H MAJ" userId="505e747c-87be-44c0-94c2-fc4c31a873c1" providerId="ADAL" clId="{DCE83B59-29CC-49E5-A17E-C9A0E6BBA5EB}" dt="2024-07-14T04:28:33.379" v="3817" actId="20577"/>
        <pc:sldMkLst>
          <pc:docMk/>
          <pc:sldMk cId="4136489348" sldId="424"/>
        </pc:sldMkLst>
        <pc:spChg chg="mod">
          <ac:chgData name="Shafer, Ethan H MAJ" userId="505e747c-87be-44c0-94c2-fc4c31a873c1" providerId="ADAL" clId="{DCE83B59-29CC-49E5-A17E-C9A0E6BBA5EB}" dt="2024-07-14T02:20:24.486" v="895" actId="20577"/>
          <ac:spMkLst>
            <pc:docMk/>
            <pc:sldMk cId="4136489348" sldId="424"/>
            <ac:spMk id="2" creationId="{1BAFB1AC-0194-5783-8310-9E46C61F6110}"/>
          </ac:spMkLst>
        </pc:spChg>
        <pc:spChg chg="mod">
          <ac:chgData name="Shafer, Ethan H MAJ" userId="505e747c-87be-44c0-94c2-fc4c31a873c1" providerId="ADAL" clId="{DCE83B59-29CC-49E5-A17E-C9A0E6BBA5EB}" dt="2024-07-14T04:28:33.379" v="3817" actId="20577"/>
          <ac:spMkLst>
            <pc:docMk/>
            <pc:sldMk cId="4136489348" sldId="424"/>
            <ac:spMk id="3" creationId="{6A609D8E-57C7-21A7-C074-CEACE772350C}"/>
          </ac:spMkLst>
        </pc:spChg>
      </pc:sldChg>
      <pc:sldChg chg="addSp delSp modSp new mod modClrScheme chgLayout modNotesTx">
        <pc:chgData name="Shafer, Ethan H MAJ" userId="505e747c-87be-44c0-94c2-fc4c31a873c1" providerId="ADAL" clId="{DCE83B59-29CC-49E5-A17E-C9A0E6BBA5EB}" dt="2024-07-14T03:04:21.157" v="1896" actId="20577"/>
        <pc:sldMkLst>
          <pc:docMk/>
          <pc:sldMk cId="4224059205" sldId="425"/>
        </pc:sldMkLst>
        <pc:spChg chg="mod ord">
          <ac:chgData name="Shafer, Ethan H MAJ" userId="505e747c-87be-44c0-94c2-fc4c31a873c1" providerId="ADAL" clId="{DCE83B59-29CC-49E5-A17E-C9A0E6BBA5EB}" dt="2024-07-14T02:56:26.857" v="1727" actId="700"/>
          <ac:spMkLst>
            <pc:docMk/>
            <pc:sldMk cId="4224059205" sldId="425"/>
            <ac:spMk id="2" creationId="{2F6822AD-78AE-2F9F-781E-6530CF20F27C}"/>
          </ac:spMkLst>
        </pc:spChg>
        <pc:spChg chg="del mod ord">
          <ac:chgData name="Shafer, Ethan H MAJ" userId="505e747c-87be-44c0-94c2-fc4c31a873c1" providerId="ADAL" clId="{DCE83B59-29CC-49E5-A17E-C9A0E6BBA5EB}" dt="2024-07-14T02:56:26.857" v="1727" actId="700"/>
          <ac:spMkLst>
            <pc:docMk/>
            <pc:sldMk cId="4224059205" sldId="425"/>
            <ac:spMk id="3" creationId="{BB022C7C-B026-F625-B3A5-2CE3E0DCF09A}"/>
          </ac:spMkLst>
        </pc:spChg>
        <pc:spChg chg="mod ord">
          <ac:chgData name="Shafer, Ethan H MAJ" userId="505e747c-87be-44c0-94c2-fc4c31a873c1" providerId="ADAL" clId="{DCE83B59-29CC-49E5-A17E-C9A0E6BBA5EB}" dt="2024-07-14T02:56:26.857" v="1727" actId="700"/>
          <ac:spMkLst>
            <pc:docMk/>
            <pc:sldMk cId="4224059205" sldId="425"/>
            <ac:spMk id="4" creationId="{AEA23125-863A-F1CA-77D6-38E9F9E04C7E}"/>
          </ac:spMkLst>
        </pc:spChg>
        <pc:spChg chg="mod ord">
          <ac:chgData name="Shafer, Ethan H MAJ" userId="505e747c-87be-44c0-94c2-fc4c31a873c1" providerId="ADAL" clId="{DCE83B59-29CC-49E5-A17E-C9A0E6BBA5EB}" dt="2024-07-14T02:56:26.857" v="1727" actId="700"/>
          <ac:spMkLst>
            <pc:docMk/>
            <pc:sldMk cId="4224059205" sldId="425"/>
            <ac:spMk id="5" creationId="{52C84E90-DCD3-93B7-C43D-2AB2317F02FE}"/>
          </ac:spMkLst>
        </pc:spChg>
        <pc:spChg chg="mod ord">
          <ac:chgData name="Shafer, Ethan H MAJ" userId="505e747c-87be-44c0-94c2-fc4c31a873c1" providerId="ADAL" clId="{DCE83B59-29CC-49E5-A17E-C9A0E6BBA5EB}" dt="2024-07-14T02:56:26.857" v="1727" actId="700"/>
          <ac:spMkLst>
            <pc:docMk/>
            <pc:sldMk cId="4224059205" sldId="425"/>
            <ac:spMk id="6" creationId="{1B66DC60-4A69-7711-687E-F6417CB72EA3}"/>
          </ac:spMkLst>
        </pc:spChg>
        <pc:spChg chg="add del mod ord">
          <ac:chgData name="Shafer, Ethan H MAJ" userId="505e747c-87be-44c0-94c2-fc4c31a873c1" providerId="ADAL" clId="{DCE83B59-29CC-49E5-A17E-C9A0E6BBA5EB}" dt="2024-07-14T02:56:27.827" v="1728"/>
          <ac:spMkLst>
            <pc:docMk/>
            <pc:sldMk cId="4224059205" sldId="425"/>
            <ac:spMk id="7" creationId="{70D49B1D-8E63-CDC2-3AD4-19ADEC9A751F}"/>
          </ac:spMkLst>
        </pc:spChg>
        <pc:spChg chg="add del mod ord">
          <ac:chgData name="Shafer, Ethan H MAJ" userId="505e747c-87be-44c0-94c2-fc4c31a873c1" providerId="ADAL" clId="{DCE83B59-29CC-49E5-A17E-C9A0E6BBA5EB}" dt="2024-07-14T02:59:25.547" v="1842"/>
          <ac:spMkLst>
            <pc:docMk/>
            <pc:sldMk cId="4224059205" sldId="425"/>
            <ac:spMk id="8" creationId="{A34D4F8B-D4CD-895B-BFD0-C90B21CABE4C}"/>
          </ac:spMkLst>
        </pc:spChg>
        <pc:spChg chg="add del mod">
          <ac:chgData name="Shafer, Ethan H MAJ" userId="505e747c-87be-44c0-94c2-fc4c31a873c1" providerId="ADAL" clId="{DCE83B59-29CC-49E5-A17E-C9A0E6BBA5EB}" dt="2024-07-14T02:57:00.643" v="1791"/>
          <ac:spMkLst>
            <pc:docMk/>
            <pc:sldMk cId="4224059205" sldId="425"/>
            <ac:spMk id="9" creationId="{ABDFFF2E-C138-6AF2-CEF2-4B451E5FE100}"/>
          </ac:spMkLst>
        </pc:spChg>
        <pc:spChg chg="add del mod">
          <ac:chgData name="Shafer, Ethan H MAJ" userId="505e747c-87be-44c0-94c2-fc4c31a873c1" providerId="ADAL" clId="{DCE83B59-29CC-49E5-A17E-C9A0E6BBA5EB}" dt="2024-07-14T03:00:58.110" v="1870"/>
          <ac:spMkLst>
            <pc:docMk/>
            <pc:sldMk cId="4224059205" sldId="425"/>
            <ac:spMk id="13" creationId="{B00BC97E-5B10-F1BD-CDBE-6E60F9C46261}"/>
          </ac:spMkLst>
        </pc:spChg>
        <pc:graphicFrameChg chg="add mod">
          <ac:chgData name="Shafer, Ethan H MAJ" userId="505e747c-87be-44c0-94c2-fc4c31a873c1" providerId="ADAL" clId="{DCE83B59-29CC-49E5-A17E-C9A0E6BBA5EB}" dt="2024-07-14T02:59:25.497" v="1841"/>
          <ac:graphicFrameMkLst>
            <pc:docMk/>
            <pc:sldMk cId="4224059205" sldId="425"/>
            <ac:graphicFrameMk id="10" creationId="{375D3CB8-25B0-9A98-EB6E-C26B122326EC}"/>
          </ac:graphicFrameMkLst>
        </pc:graphicFrameChg>
        <pc:graphicFrameChg chg="add del mod modGraphic">
          <ac:chgData name="Shafer, Ethan H MAJ" userId="505e747c-87be-44c0-94c2-fc4c31a873c1" providerId="ADAL" clId="{DCE83B59-29CC-49E5-A17E-C9A0E6BBA5EB}" dt="2024-07-14T03:00:48.982" v="1859" actId="478"/>
          <ac:graphicFrameMkLst>
            <pc:docMk/>
            <pc:sldMk cId="4224059205" sldId="425"/>
            <ac:graphicFrameMk id="11" creationId="{C6740DDD-D0F1-05B0-84A9-F83E22C92BC7}"/>
          </ac:graphicFrameMkLst>
        </pc:graphicFrameChg>
        <pc:graphicFrameChg chg="add mod">
          <ac:chgData name="Shafer, Ethan H MAJ" userId="505e747c-87be-44c0-94c2-fc4c31a873c1" providerId="ADAL" clId="{DCE83B59-29CC-49E5-A17E-C9A0E6BBA5EB}" dt="2024-07-14T03:00:58.042" v="1869"/>
          <ac:graphicFrameMkLst>
            <pc:docMk/>
            <pc:sldMk cId="4224059205" sldId="425"/>
            <ac:graphicFrameMk id="14" creationId="{097F2B5B-88D0-37F1-DFA0-63EC6B870A7B}"/>
          </ac:graphicFrameMkLst>
        </pc:graphicFrameChg>
        <pc:graphicFrameChg chg="add mod modGraphic">
          <ac:chgData name="Shafer, Ethan H MAJ" userId="505e747c-87be-44c0-94c2-fc4c31a873c1" providerId="ADAL" clId="{DCE83B59-29CC-49E5-A17E-C9A0E6BBA5EB}" dt="2024-07-14T03:01:11.457" v="1874" actId="1076"/>
          <ac:graphicFrameMkLst>
            <pc:docMk/>
            <pc:sldMk cId="4224059205" sldId="425"/>
            <ac:graphicFrameMk id="15" creationId="{952A193E-9E0A-E995-66FC-B5E57859C1BE}"/>
          </ac:graphicFrameMkLst>
        </pc:graphicFrameChg>
        <pc:picChg chg="add del mod">
          <ac:chgData name="Shafer, Ethan H MAJ" userId="505e747c-87be-44c0-94c2-fc4c31a873c1" providerId="ADAL" clId="{DCE83B59-29CC-49E5-A17E-C9A0E6BBA5EB}" dt="2024-07-14T02:56:59.607" v="1790" actId="478"/>
          <ac:picMkLst>
            <pc:docMk/>
            <pc:sldMk cId="4224059205" sldId="425"/>
            <ac:picMk id="8194" creationId="{52DF210D-1DB8-DF31-A161-200A4A8E84FB}"/>
          </ac:picMkLst>
        </pc:picChg>
        <pc:picChg chg="add mod">
          <ac:chgData name="Shafer, Ethan H MAJ" userId="505e747c-87be-44c0-94c2-fc4c31a873c1" providerId="ADAL" clId="{DCE83B59-29CC-49E5-A17E-C9A0E6BBA5EB}" dt="2024-07-14T02:59:58.864" v="1853" actId="1076"/>
          <ac:picMkLst>
            <pc:docMk/>
            <pc:sldMk cId="4224059205" sldId="425"/>
            <ac:picMk id="8196" creationId="{24F911DE-7FCA-D93D-96D5-4E53661A1527}"/>
          </ac:picMkLst>
        </pc:picChg>
      </pc:sldChg>
      <pc:sldChg chg="addSp delSp modSp new mod">
        <pc:chgData name="Shafer, Ethan H MAJ" userId="505e747c-87be-44c0-94c2-fc4c31a873c1" providerId="ADAL" clId="{DCE83B59-29CC-49E5-A17E-C9A0E6BBA5EB}" dt="2024-07-14T03:34:05.829" v="1937" actId="1076"/>
        <pc:sldMkLst>
          <pc:docMk/>
          <pc:sldMk cId="2459538913" sldId="426"/>
        </pc:sldMkLst>
        <pc:spChg chg="mod">
          <ac:chgData name="Shafer, Ethan H MAJ" userId="505e747c-87be-44c0-94c2-fc4c31a873c1" providerId="ADAL" clId="{DCE83B59-29CC-49E5-A17E-C9A0E6BBA5EB}" dt="2024-07-14T02:20:49.336" v="901" actId="20577"/>
          <ac:spMkLst>
            <pc:docMk/>
            <pc:sldMk cId="2459538913" sldId="426"/>
            <ac:spMk id="2" creationId="{2D5F6967-5E4D-1A97-032B-96BBD1708CC9}"/>
          </ac:spMkLst>
        </pc:spChg>
        <pc:spChg chg="del mod">
          <ac:chgData name="Shafer, Ethan H MAJ" userId="505e747c-87be-44c0-94c2-fc4c31a873c1" providerId="ADAL" clId="{DCE83B59-29CC-49E5-A17E-C9A0E6BBA5EB}" dt="2024-07-14T03:34:00.925" v="1935"/>
          <ac:spMkLst>
            <pc:docMk/>
            <pc:sldMk cId="2459538913" sldId="426"/>
            <ac:spMk id="3" creationId="{1B0F4C1A-BAC6-5A85-E5AA-5F88D3A36761}"/>
          </ac:spMkLst>
        </pc:spChg>
        <pc:picChg chg="add mod">
          <ac:chgData name="Shafer, Ethan H MAJ" userId="505e747c-87be-44c0-94c2-fc4c31a873c1" providerId="ADAL" clId="{DCE83B59-29CC-49E5-A17E-C9A0E6BBA5EB}" dt="2024-07-14T03:34:05.829" v="1937" actId="1076"/>
          <ac:picMkLst>
            <pc:docMk/>
            <pc:sldMk cId="2459538913" sldId="426"/>
            <ac:picMk id="10242" creationId="{AE75FDA3-ECC7-9895-C5E0-A5B2122725A9}"/>
          </ac:picMkLst>
        </pc:picChg>
      </pc:sldChg>
      <pc:sldChg chg="addSp delSp modSp new mod modNotesTx">
        <pc:chgData name="Shafer, Ethan H MAJ" userId="505e747c-87be-44c0-94c2-fc4c31a873c1" providerId="ADAL" clId="{DCE83B59-29CC-49E5-A17E-C9A0E6BBA5EB}" dt="2024-07-14T03:45:19.409" v="2300" actId="20577"/>
        <pc:sldMkLst>
          <pc:docMk/>
          <pc:sldMk cId="2268954444" sldId="427"/>
        </pc:sldMkLst>
        <pc:spChg chg="mod">
          <ac:chgData name="Shafer, Ethan H MAJ" userId="505e747c-87be-44c0-94c2-fc4c31a873c1" providerId="ADAL" clId="{DCE83B59-29CC-49E5-A17E-C9A0E6BBA5EB}" dt="2024-07-14T02:20:56.496" v="904" actId="20577"/>
          <ac:spMkLst>
            <pc:docMk/>
            <pc:sldMk cId="2268954444" sldId="427"/>
            <ac:spMk id="2" creationId="{4EFA2609-8D4F-E56B-FDA3-BE7698FB4AB7}"/>
          </ac:spMkLst>
        </pc:spChg>
        <pc:spChg chg="del mod">
          <ac:chgData name="Shafer, Ethan H MAJ" userId="505e747c-87be-44c0-94c2-fc4c31a873c1" providerId="ADAL" clId="{DCE83B59-29CC-49E5-A17E-C9A0E6BBA5EB}" dt="2024-07-14T03:43:40.199" v="1941"/>
          <ac:spMkLst>
            <pc:docMk/>
            <pc:sldMk cId="2268954444" sldId="427"/>
            <ac:spMk id="3" creationId="{9A67B661-405D-4C6E-9274-4D3DF94FBDED}"/>
          </ac:spMkLst>
        </pc:spChg>
        <pc:picChg chg="add mod">
          <ac:chgData name="Shafer, Ethan H MAJ" userId="505e747c-87be-44c0-94c2-fc4c31a873c1" providerId="ADAL" clId="{DCE83B59-29CC-49E5-A17E-C9A0E6BBA5EB}" dt="2024-07-14T03:43:40.199" v="1941"/>
          <ac:picMkLst>
            <pc:docMk/>
            <pc:sldMk cId="2268954444" sldId="427"/>
            <ac:picMk id="11266" creationId="{7D488097-BAE7-3BF8-3F54-89E1B17888DC}"/>
          </ac:picMkLst>
        </pc:picChg>
      </pc:sldChg>
      <pc:sldChg chg="modSp new mod">
        <pc:chgData name="Shafer, Ethan H MAJ" userId="505e747c-87be-44c0-94c2-fc4c31a873c1" providerId="ADAL" clId="{DCE83B59-29CC-49E5-A17E-C9A0E6BBA5EB}" dt="2024-07-14T03:57:31.018" v="2633" actId="12"/>
        <pc:sldMkLst>
          <pc:docMk/>
          <pc:sldMk cId="3047376269" sldId="428"/>
        </pc:sldMkLst>
        <pc:spChg chg="mod">
          <ac:chgData name="Shafer, Ethan H MAJ" userId="505e747c-87be-44c0-94c2-fc4c31a873c1" providerId="ADAL" clId="{DCE83B59-29CC-49E5-A17E-C9A0E6BBA5EB}" dt="2024-07-14T03:47:06.722" v="2439" actId="20577"/>
          <ac:spMkLst>
            <pc:docMk/>
            <pc:sldMk cId="3047376269" sldId="428"/>
            <ac:spMk id="2" creationId="{0BA71BB9-7474-7052-D39F-9D5E24B40F11}"/>
          </ac:spMkLst>
        </pc:spChg>
        <pc:spChg chg="mod">
          <ac:chgData name="Shafer, Ethan H MAJ" userId="505e747c-87be-44c0-94c2-fc4c31a873c1" providerId="ADAL" clId="{DCE83B59-29CC-49E5-A17E-C9A0E6BBA5EB}" dt="2024-07-14T03:57:31.018" v="2633" actId="12"/>
          <ac:spMkLst>
            <pc:docMk/>
            <pc:sldMk cId="3047376269" sldId="428"/>
            <ac:spMk id="3" creationId="{1C34F908-EB36-4E7C-3385-B8E314C5C86B}"/>
          </ac:spMkLst>
        </pc:spChg>
      </pc:sldChg>
      <pc:sldChg chg="modSp new mod">
        <pc:chgData name="Shafer, Ethan H MAJ" userId="505e747c-87be-44c0-94c2-fc4c31a873c1" providerId="ADAL" clId="{DCE83B59-29CC-49E5-A17E-C9A0E6BBA5EB}" dt="2024-07-14T02:32:26.696" v="1331" actId="20577"/>
        <pc:sldMkLst>
          <pc:docMk/>
          <pc:sldMk cId="1277706378" sldId="429"/>
        </pc:sldMkLst>
        <pc:spChg chg="mod">
          <ac:chgData name="Shafer, Ethan H MAJ" userId="505e747c-87be-44c0-94c2-fc4c31a873c1" providerId="ADAL" clId="{DCE83B59-29CC-49E5-A17E-C9A0E6BBA5EB}" dt="2024-07-14T02:31:49.857" v="1154" actId="20577"/>
          <ac:spMkLst>
            <pc:docMk/>
            <pc:sldMk cId="1277706378" sldId="429"/>
            <ac:spMk id="2" creationId="{F9FAB29C-AEE5-0F1D-A9B8-CCA9FFC14472}"/>
          </ac:spMkLst>
        </pc:spChg>
        <pc:spChg chg="mod">
          <ac:chgData name="Shafer, Ethan H MAJ" userId="505e747c-87be-44c0-94c2-fc4c31a873c1" providerId="ADAL" clId="{DCE83B59-29CC-49E5-A17E-C9A0E6BBA5EB}" dt="2024-07-14T02:32:26.696" v="1331" actId="20577"/>
          <ac:spMkLst>
            <pc:docMk/>
            <pc:sldMk cId="1277706378" sldId="429"/>
            <ac:spMk id="3" creationId="{D19F0797-8975-980B-1DFB-53543119FFB6}"/>
          </ac:spMkLst>
        </pc:spChg>
      </pc:sldChg>
      <pc:sldChg chg="modSp new mod">
        <pc:chgData name="Shafer, Ethan H MAJ" userId="505e747c-87be-44c0-94c2-fc4c31a873c1" providerId="ADAL" clId="{DCE83B59-29CC-49E5-A17E-C9A0E6BBA5EB}" dt="2024-07-14T02:37:01.007" v="1506" actId="20577"/>
        <pc:sldMkLst>
          <pc:docMk/>
          <pc:sldMk cId="2231045084" sldId="430"/>
        </pc:sldMkLst>
        <pc:spChg chg="mod">
          <ac:chgData name="Shafer, Ethan H MAJ" userId="505e747c-87be-44c0-94c2-fc4c31a873c1" providerId="ADAL" clId="{DCE83B59-29CC-49E5-A17E-C9A0E6BBA5EB}" dt="2024-07-14T02:36:00.056" v="1369" actId="20577"/>
          <ac:spMkLst>
            <pc:docMk/>
            <pc:sldMk cId="2231045084" sldId="430"/>
            <ac:spMk id="2" creationId="{8B3848C0-0466-A48E-79DB-249600A4B447}"/>
          </ac:spMkLst>
        </pc:spChg>
        <pc:spChg chg="mod">
          <ac:chgData name="Shafer, Ethan H MAJ" userId="505e747c-87be-44c0-94c2-fc4c31a873c1" providerId="ADAL" clId="{DCE83B59-29CC-49E5-A17E-C9A0E6BBA5EB}" dt="2024-07-14T02:37:01.007" v="1506" actId="20577"/>
          <ac:spMkLst>
            <pc:docMk/>
            <pc:sldMk cId="2231045084" sldId="430"/>
            <ac:spMk id="3" creationId="{F200C77D-481D-7067-2A81-C09FE0C46572}"/>
          </ac:spMkLst>
        </pc:spChg>
      </pc:sldChg>
      <pc:sldChg chg="modSp add mod modNotesTx">
        <pc:chgData name="Shafer, Ethan H MAJ" userId="505e747c-87be-44c0-94c2-fc4c31a873c1" providerId="ADAL" clId="{DCE83B59-29CC-49E5-A17E-C9A0E6BBA5EB}" dt="2024-07-14T02:37:52.056" v="1642" actId="20577"/>
        <pc:sldMkLst>
          <pc:docMk/>
          <pc:sldMk cId="3810137962" sldId="431"/>
        </pc:sldMkLst>
        <pc:spChg chg="mod">
          <ac:chgData name="Shafer, Ethan H MAJ" userId="505e747c-87be-44c0-94c2-fc4c31a873c1" providerId="ADAL" clId="{DCE83B59-29CC-49E5-A17E-C9A0E6BBA5EB}" dt="2024-07-14T02:37:18.811" v="1536" actId="20577"/>
          <ac:spMkLst>
            <pc:docMk/>
            <pc:sldMk cId="3810137962" sldId="431"/>
            <ac:spMk id="2" creationId="{6BF5711D-C7BA-7497-76B1-1E4A26C9CD6D}"/>
          </ac:spMkLst>
        </pc:spChg>
      </pc:sldChg>
      <pc:sldChg chg="addSp delSp modSp add mod modNotesTx">
        <pc:chgData name="Shafer, Ethan H MAJ" userId="505e747c-87be-44c0-94c2-fc4c31a873c1" providerId="ADAL" clId="{DCE83B59-29CC-49E5-A17E-C9A0E6BBA5EB}" dt="2024-07-14T04:15:26.784" v="3719" actId="20577"/>
        <pc:sldMkLst>
          <pc:docMk/>
          <pc:sldMk cId="314782937" sldId="432"/>
        </pc:sldMkLst>
        <pc:spChg chg="add del mod">
          <ac:chgData name="Shafer, Ethan H MAJ" userId="505e747c-87be-44c0-94c2-fc4c31a873c1" providerId="ADAL" clId="{DCE83B59-29CC-49E5-A17E-C9A0E6BBA5EB}" dt="2024-07-14T02:50:34.047" v="1658"/>
          <ac:spMkLst>
            <pc:docMk/>
            <pc:sldMk cId="314782937" sldId="432"/>
            <ac:spMk id="3" creationId="{D8ED6FDA-C3FF-FC5D-CC4E-B23A7E7A08BF}"/>
          </ac:spMkLst>
        </pc:spChg>
        <pc:graphicFrameChg chg="add del mod">
          <ac:chgData name="Shafer, Ethan H MAJ" userId="505e747c-87be-44c0-94c2-fc4c31a873c1" providerId="ADAL" clId="{DCE83B59-29CC-49E5-A17E-C9A0E6BBA5EB}" dt="2024-07-14T02:51:19.629" v="1668" actId="478"/>
          <ac:graphicFrameMkLst>
            <pc:docMk/>
            <pc:sldMk cId="314782937" sldId="432"/>
            <ac:graphicFrameMk id="7" creationId="{9DFCB49E-58B2-B023-85C5-2B006FEBDF5D}"/>
          </ac:graphicFrameMkLst>
        </pc:graphicFrameChg>
        <pc:graphicFrameChg chg="add mod">
          <ac:chgData name="Shafer, Ethan H MAJ" userId="505e747c-87be-44c0-94c2-fc4c31a873c1" providerId="ADAL" clId="{DCE83B59-29CC-49E5-A17E-C9A0E6BBA5EB}" dt="2024-07-14T02:51:56.186" v="1669"/>
          <ac:graphicFrameMkLst>
            <pc:docMk/>
            <pc:sldMk cId="314782937" sldId="432"/>
            <ac:graphicFrameMk id="8" creationId="{8DD29F06-CE39-61A9-8681-AF8063FD4B35}"/>
          </ac:graphicFrameMkLst>
        </pc:graphicFrameChg>
        <pc:graphicFrameChg chg="add mod modGraphic">
          <ac:chgData name="Shafer, Ethan H MAJ" userId="505e747c-87be-44c0-94c2-fc4c31a873c1" providerId="ADAL" clId="{DCE83B59-29CC-49E5-A17E-C9A0E6BBA5EB}" dt="2024-07-14T04:14:54.659" v="3718" actId="120"/>
          <ac:graphicFrameMkLst>
            <pc:docMk/>
            <pc:sldMk cId="314782937" sldId="432"/>
            <ac:graphicFrameMk id="9" creationId="{31229BA0-2EC2-A7DB-CA6C-611416FF737F}"/>
          </ac:graphicFrameMkLst>
        </pc:graphicFrameChg>
        <pc:graphicFrameChg chg="mod modGraphic">
          <ac:chgData name="Shafer, Ethan H MAJ" userId="505e747c-87be-44c0-94c2-fc4c31a873c1" providerId="ADAL" clId="{DCE83B59-29CC-49E5-A17E-C9A0E6BBA5EB}" dt="2024-07-14T02:53:01.090" v="1726" actId="1076"/>
          <ac:graphicFrameMkLst>
            <pc:docMk/>
            <pc:sldMk cId="314782937" sldId="432"/>
            <ac:graphicFrameMk id="10" creationId="{9C022F05-15F6-654D-1330-BACA47507FF7}"/>
          </ac:graphicFrameMkLst>
        </pc:graphicFrameChg>
        <pc:picChg chg="del">
          <ac:chgData name="Shafer, Ethan H MAJ" userId="505e747c-87be-44c0-94c2-fc4c31a873c1" providerId="ADAL" clId="{DCE83B59-29CC-49E5-A17E-C9A0E6BBA5EB}" dt="2024-07-14T02:50:32.857" v="1657" actId="478"/>
          <ac:picMkLst>
            <pc:docMk/>
            <pc:sldMk cId="314782937" sldId="432"/>
            <ac:picMk id="5122" creationId="{3F8BF207-15F1-62CB-20EA-AA7ED4E8A04D}"/>
          </ac:picMkLst>
        </pc:picChg>
        <pc:picChg chg="add mod">
          <ac:chgData name="Shafer, Ethan H MAJ" userId="505e747c-87be-44c0-94c2-fc4c31a873c1" providerId="ADAL" clId="{DCE83B59-29CC-49E5-A17E-C9A0E6BBA5EB}" dt="2024-07-14T02:50:38.317" v="1660" actId="14100"/>
          <ac:picMkLst>
            <pc:docMk/>
            <pc:sldMk cId="314782937" sldId="432"/>
            <ac:picMk id="7170" creationId="{3512AC74-E2CE-477F-8618-8AA41EEE3C95}"/>
          </ac:picMkLst>
        </pc:picChg>
      </pc:sldChg>
      <pc:sldChg chg="addSp delSp modSp add mod modClrScheme chgLayout modNotesTx">
        <pc:chgData name="Shafer, Ethan H MAJ" userId="505e747c-87be-44c0-94c2-fc4c31a873c1" providerId="ADAL" clId="{DCE83B59-29CC-49E5-A17E-C9A0E6BBA5EB}" dt="2024-07-14T03:04:03.938" v="1882" actId="20577"/>
        <pc:sldMkLst>
          <pc:docMk/>
          <pc:sldMk cId="802819217" sldId="433"/>
        </pc:sldMkLst>
        <pc:spChg chg="mod ord">
          <ac:chgData name="Shafer, Ethan H MAJ" userId="505e747c-87be-44c0-94c2-fc4c31a873c1" providerId="ADAL" clId="{DCE83B59-29CC-49E5-A17E-C9A0E6BBA5EB}" dt="2024-07-14T03:03:47.097" v="1879" actId="700"/>
          <ac:spMkLst>
            <pc:docMk/>
            <pc:sldMk cId="802819217" sldId="433"/>
            <ac:spMk id="2" creationId="{2F6822AD-78AE-2F9F-781E-6530CF20F27C}"/>
          </ac:spMkLst>
        </pc:spChg>
        <pc:spChg chg="add del mod">
          <ac:chgData name="Shafer, Ethan H MAJ" userId="505e747c-87be-44c0-94c2-fc4c31a873c1" providerId="ADAL" clId="{DCE83B59-29CC-49E5-A17E-C9A0E6BBA5EB}" dt="2024-07-14T03:03:38.657" v="1877"/>
          <ac:spMkLst>
            <pc:docMk/>
            <pc:sldMk cId="802819217" sldId="433"/>
            <ac:spMk id="3" creationId="{60479372-EA39-AF76-679E-114F5400027F}"/>
          </ac:spMkLst>
        </pc:spChg>
        <pc:spChg chg="mod ord">
          <ac:chgData name="Shafer, Ethan H MAJ" userId="505e747c-87be-44c0-94c2-fc4c31a873c1" providerId="ADAL" clId="{DCE83B59-29CC-49E5-A17E-C9A0E6BBA5EB}" dt="2024-07-14T03:03:47.097" v="1879" actId="700"/>
          <ac:spMkLst>
            <pc:docMk/>
            <pc:sldMk cId="802819217" sldId="433"/>
            <ac:spMk id="4" creationId="{AEA23125-863A-F1CA-77D6-38E9F9E04C7E}"/>
          </ac:spMkLst>
        </pc:spChg>
        <pc:spChg chg="mod ord">
          <ac:chgData name="Shafer, Ethan H MAJ" userId="505e747c-87be-44c0-94c2-fc4c31a873c1" providerId="ADAL" clId="{DCE83B59-29CC-49E5-A17E-C9A0E6BBA5EB}" dt="2024-07-14T03:03:47.097" v="1879" actId="700"/>
          <ac:spMkLst>
            <pc:docMk/>
            <pc:sldMk cId="802819217" sldId="433"/>
            <ac:spMk id="5" creationId="{52C84E90-DCD3-93B7-C43D-2AB2317F02FE}"/>
          </ac:spMkLst>
        </pc:spChg>
        <pc:spChg chg="mod ord">
          <ac:chgData name="Shafer, Ethan H MAJ" userId="505e747c-87be-44c0-94c2-fc4c31a873c1" providerId="ADAL" clId="{DCE83B59-29CC-49E5-A17E-C9A0E6BBA5EB}" dt="2024-07-14T03:03:47.097" v="1879" actId="700"/>
          <ac:spMkLst>
            <pc:docMk/>
            <pc:sldMk cId="802819217" sldId="433"/>
            <ac:spMk id="6" creationId="{1B66DC60-4A69-7711-687E-F6417CB72EA3}"/>
          </ac:spMkLst>
        </pc:spChg>
        <pc:spChg chg="add del mod">
          <ac:chgData name="Shafer, Ethan H MAJ" userId="505e747c-87be-44c0-94c2-fc4c31a873c1" providerId="ADAL" clId="{DCE83B59-29CC-49E5-A17E-C9A0E6BBA5EB}" dt="2024-07-14T03:03:47.097" v="1879" actId="700"/>
          <ac:spMkLst>
            <pc:docMk/>
            <pc:sldMk cId="802819217" sldId="433"/>
            <ac:spMk id="8" creationId="{19E1575A-C159-282F-E4BC-00022C418964}"/>
          </ac:spMkLst>
        </pc:spChg>
        <pc:graphicFrameChg chg="del">
          <ac:chgData name="Shafer, Ethan H MAJ" userId="505e747c-87be-44c0-94c2-fc4c31a873c1" providerId="ADAL" clId="{DCE83B59-29CC-49E5-A17E-C9A0E6BBA5EB}" dt="2024-07-14T03:03:43.079" v="1878" actId="478"/>
          <ac:graphicFrameMkLst>
            <pc:docMk/>
            <pc:sldMk cId="802819217" sldId="433"/>
            <ac:graphicFrameMk id="15" creationId="{952A193E-9E0A-E995-66FC-B5E57859C1BE}"/>
          </ac:graphicFrameMkLst>
        </pc:graphicFrameChg>
        <pc:picChg chg="del">
          <ac:chgData name="Shafer, Ethan H MAJ" userId="505e747c-87be-44c0-94c2-fc4c31a873c1" providerId="ADAL" clId="{DCE83B59-29CC-49E5-A17E-C9A0E6BBA5EB}" dt="2024-07-14T03:03:37.557" v="1876" actId="478"/>
          <ac:picMkLst>
            <pc:docMk/>
            <pc:sldMk cId="802819217" sldId="433"/>
            <ac:picMk id="8196" creationId="{24F911DE-7FCA-D93D-96D5-4E53661A1527}"/>
          </ac:picMkLst>
        </pc:picChg>
        <pc:picChg chg="add mod ord">
          <ac:chgData name="Shafer, Ethan H MAJ" userId="505e747c-87be-44c0-94c2-fc4c31a873c1" providerId="ADAL" clId="{DCE83B59-29CC-49E5-A17E-C9A0E6BBA5EB}" dt="2024-07-14T03:03:53.110" v="1880" actId="12788"/>
          <ac:picMkLst>
            <pc:docMk/>
            <pc:sldMk cId="802819217" sldId="433"/>
            <ac:picMk id="9218" creationId="{5C283C3A-AA30-1295-698B-F4605D05A4DE}"/>
          </ac:picMkLst>
        </pc:picChg>
      </pc:sldChg>
      <pc:sldChg chg="addSp delSp modSp new mod modClrScheme chgLayout">
        <pc:chgData name="Shafer, Ethan H MAJ" userId="505e747c-87be-44c0-94c2-fc4c31a873c1" providerId="ADAL" clId="{DCE83B59-29CC-49E5-A17E-C9A0E6BBA5EB}" dt="2024-07-14T03:46:26.691" v="2352" actId="20577"/>
        <pc:sldMkLst>
          <pc:docMk/>
          <pc:sldMk cId="3818507904" sldId="434"/>
        </pc:sldMkLst>
        <pc:spChg chg="del mod ord">
          <ac:chgData name="Shafer, Ethan H MAJ" userId="505e747c-87be-44c0-94c2-fc4c31a873c1" providerId="ADAL" clId="{DCE83B59-29CC-49E5-A17E-C9A0E6BBA5EB}" dt="2024-07-14T03:46:22.198" v="2335" actId="700"/>
          <ac:spMkLst>
            <pc:docMk/>
            <pc:sldMk cId="3818507904" sldId="434"/>
            <ac:spMk id="2" creationId="{39A44781-CCFF-5F59-B181-D8E208CC07B9}"/>
          </ac:spMkLst>
        </pc:spChg>
        <pc:spChg chg="del mod ord">
          <ac:chgData name="Shafer, Ethan H MAJ" userId="505e747c-87be-44c0-94c2-fc4c31a873c1" providerId="ADAL" clId="{DCE83B59-29CC-49E5-A17E-C9A0E6BBA5EB}" dt="2024-07-14T03:46:22.198" v="2335" actId="700"/>
          <ac:spMkLst>
            <pc:docMk/>
            <pc:sldMk cId="3818507904" sldId="434"/>
            <ac:spMk id="3" creationId="{794C5994-DC54-40C0-F570-1272A89C0B8E}"/>
          </ac:spMkLst>
        </pc:spChg>
        <pc:spChg chg="mod ord">
          <ac:chgData name="Shafer, Ethan H MAJ" userId="505e747c-87be-44c0-94c2-fc4c31a873c1" providerId="ADAL" clId="{DCE83B59-29CC-49E5-A17E-C9A0E6BBA5EB}" dt="2024-07-14T03:46:22.198" v="2335" actId="700"/>
          <ac:spMkLst>
            <pc:docMk/>
            <pc:sldMk cId="3818507904" sldId="434"/>
            <ac:spMk id="4" creationId="{BC08AA67-351E-FC47-4016-C705D1382814}"/>
          </ac:spMkLst>
        </pc:spChg>
        <pc:spChg chg="mod ord">
          <ac:chgData name="Shafer, Ethan H MAJ" userId="505e747c-87be-44c0-94c2-fc4c31a873c1" providerId="ADAL" clId="{DCE83B59-29CC-49E5-A17E-C9A0E6BBA5EB}" dt="2024-07-14T03:46:22.198" v="2335" actId="700"/>
          <ac:spMkLst>
            <pc:docMk/>
            <pc:sldMk cId="3818507904" sldId="434"/>
            <ac:spMk id="5" creationId="{28F1E1E3-69AC-6436-F78E-4D11F0798A8B}"/>
          </ac:spMkLst>
        </pc:spChg>
        <pc:spChg chg="mod ord">
          <ac:chgData name="Shafer, Ethan H MAJ" userId="505e747c-87be-44c0-94c2-fc4c31a873c1" providerId="ADAL" clId="{DCE83B59-29CC-49E5-A17E-C9A0E6BBA5EB}" dt="2024-07-14T03:46:22.198" v="2335" actId="700"/>
          <ac:spMkLst>
            <pc:docMk/>
            <pc:sldMk cId="3818507904" sldId="434"/>
            <ac:spMk id="6" creationId="{57EC0563-16E4-FEB6-58FD-08178F0D5C8D}"/>
          </ac:spMkLst>
        </pc:spChg>
        <pc:spChg chg="add mod ord">
          <ac:chgData name="Shafer, Ethan H MAJ" userId="505e747c-87be-44c0-94c2-fc4c31a873c1" providerId="ADAL" clId="{DCE83B59-29CC-49E5-A17E-C9A0E6BBA5EB}" dt="2024-07-14T03:46:26.691" v="2352" actId="20577"/>
          <ac:spMkLst>
            <pc:docMk/>
            <pc:sldMk cId="3818507904" sldId="434"/>
            <ac:spMk id="7" creationId="{6AC26A14-9378-45FF-6E85-363D143972B3}"/>
          </ac:spMkLst>
        </pc:spChg>
        <pc:spChg chg="add mod ord">
          <ac:chgData name="Shafer, Ethan H MAJ" userId="505e747c-87be-44c0-94c2-fc4c31a873c1" providerId="ADAL" clId="{DCE83B59-29CC-49E5-A17E-C9A0E6BBA5EB}" dt="2024-07-14T03:46:22.198" v="2335" actId="700"/>
          <ac:spMkLst>
            <pc:docMk/>
            <pc:sldMk cId="3818507904" sldId="434"/>
            <ac:spMk id="8" creationId="{CFB84E65-6257-D015-7F1B-C39C1B0F7C2E}"/>
          </ac:spMkLst>
        </pc:spChg>
      </pc:sldChg>
      <pc:sldChg chg="addSp delSp modSp new mod modClrScheme chgLayout modNotesTx">
        <pc:chgData name="Shafer, Ethan H MAJ" userId="505e747c-87be-44c0-94c2-fc4c31a873c1" providerId="ADAL" clId="{DCE83B59-29CC-49E5-A17E-C9A0E6BBA5EB}" dt="2024-07-14T04:13:43.853" v="3607" actId="20577"/>
        <pc:sldMkLst>
          <pc:docMk/>
          <pc:sldMk cId="3355581330" sldId="435"/>
        </pc:sldMkLst>
        <pc:spChg chg="del mod ord">
          <ac:chgData name="Shafer, Ethan H MAJ" userId="505e747c-87be-44c0-94c2-fc4c31a873c1" providerId="ADAL" clId="{DCE83B59-29CC-49E5-A17E-C9A0E6BBA5EB}" dt="2024-07-14T03:46:33.683" v="2354" actId="700"/>
          <ac:spMkLst>
            <pc:docMk/>
            <pc:sldMk cId="3355581330" sldId="435"/>
            <ac:spMk id="2" creationId="{54C7F039-87E7-684A-83C8-B5D2CBC228FE}"/>
          </ac:spMkLst>
        </pc:spChg>
        <pc:spChg chg="del mod ord">
          <ac:chgData name="Shafer, Ethan H MAJ" userId="505e747c-87be-44c0-94c2-fc4c31a873c1" providerId="ADAL" clId="{DCE83B59-29CC-49E5-A17E-C9A0E6BBA5EB}" dt="2024-07-14T03:46:33.683" v="2354" actId="700"/>
          <ac:spMkLst>
            <pc:docMk/>
            <pc:sldMk cId="3355581330" sldId="435"/>
            <ac:spMk id="3" creationId="{02DD7E85-2D00-A6D6-B36E-931D371D9199}"/>
          </ac:spMkLst>
        </pc:spChg>
        <pc:spChg chg="mod ord">
          <ac:chgData name="Shafer, Ethan H MAJ" userId="505e747c-87be-44c0-94c2-fc4c31a873c1" providerId="ADAL" clId="{DCE83B59-29CC-49E5-A17E-C9A0E6BBA5EB}" dt="2024-07-14T03:56:44.056" v="2489" actId="700"/>
          <ac:spMkLst>
            <pc:docMk/>
            <pc:sldMk cId="3355581330" sldId="435"/>
            <ac:spMk id="4" creationId="{01DD5D00-FAE1-CF62-5DA5-9617D79C83FB}"/>
          </ac:spMkLst>
        </pc:spChg>
        <pc:spChg chg="mod ord">
          <ac:chgData name="Shafer, Ethan H MAJ" userId="505e747c-87be-44c0-94c2-fc4c31a873c1" providerId="ADAL" clId="{DCE83B59-29CC-49E5-A17E-C9A0E6BBA5EB}" dt="2024-07-14T03:56:44.056" v="2489" actId="700"/>
          <ac:spMkLst>
            <pc:docMk/>
            <pc:sldMk cId="3355581330" sldId="435"/>
            <ac:spMk id="5" creationId="{D093F7E7-CB0F-5D1E-9094-5606C518FB44}"/>
          </ac:spMkLst>
        </pc:spChg>
        <pc:spChg chg="mod ord">
          <ac:chgData name="Shafer, Ethan H MAJ" userId="505e747c-87be-44c0-94c2-fc4c31a873c1" providerId="ADAL" clId="{DCE83B59-29CC-49E5-A17E-C9A0E6BBA5EB}" dt="2024-07-14T03:56:44.056" v="2489" actId="700"/>
          <ac:spMkLst>
            <pc:docMk/>
            <pc:sldMk cId="3355581330" sldId="435"/>
            <ac:spMk id="6" creationId="{E7A55C49-8114-821C-CFA0-FC937AAB6F30}"/>
          </ac:spMkLst>
        </pc:spChg>
        <pc:spChg chg="add mod ord">
          <ac:chgData name="Shafer, Ethan H MAJ" userId="505e747c-87be-44c0-94c2-fc4c31a873c1" providerId="ADAL" clId="{DCE83B59-29CC-49E5-A17E-C9A0E6BBA5EB}" dt="2024-07-14T04:03:44.086" v="3001" actId="20577"/>
          <ac:spMkLst>
            <pc:docMk/>
            <pc:sldMk cId="3355581330" sldId="435"/>
            <ac:spMk id="7" creationId="{046C9505-8426-4560-9F7B-C67315EF0CD5}"/>
          </ac:spMkLst>
        </pc:spChg>
        <pc:spChg chg="add del mod ord">
          <ac:chgData name="Shafer, Ethan H MAJ" userId="505e747c-87be-44c0-94c2-fc4c31a873c1" providerId="ADAL" clId="{DCE83B59-29CC-49E5-A17E-C9A0E6BBA5EB}" dt="2024-07-14T03:56:44.056" v="2489" actId="700"/>
          <ac:spMkLst>
            <pc:docMk/>
            <pc:sldMk cId="3355581330" sldId="435"/>
            <ac:spMk id="8" creationId="{FA329272-9A87-24CD-9888-DAADF3885016}"/>
          </ac:spMkLst>
        </pc:spChg>
        <pc:spChg chg="add mod ord">
          <ac:chgData name="Shafer, Ethan H MAJ" userId="505e747c-87be-44c0-94c2-fc4c31a873c1" providerId="ADAL" clId="{DCE83B59-29CC-49E5-A17E-C9A0E6BBA5EB}" dt="2024-07-14T04:03:59.588" v="3025" actId="12"/>
          <ac:spMkLst>
            <pc:docMk/>
            <pc:sldMk cId="3355581330" sldId="435"/>
            <ac:spMk id="9" creationId="{4E18AFE5-ACD1-2D09-018C-674FE4F9B054}"/>
          </ac:spMkLst>
        </pc:spChg>
        <pc:spChg chg="add mod ord">
          <ac:chgData name="Shafer, Ethan H MAJ" userId="505e747c-87be-44c0-94c2-fc4c31a873c1" providerId="ADAL" clId="{DCE83B59-29CC-49E5-A17E-C9A0E6BBA5EB}" dt="2024-07-14T04:04:14.062" v="3027" actId="11"/>
          <ac:spMkLst>
            <pc:docMk/>
            <pc:sldMk cId="3355581330" sldId="435"/>
            <ac:spMk id="10" creationId="{452D90C7-5A1C-302B-F08D-6240AAEB4EC5}"/>
          </ac:spMkLst>
        </pc:spChg>
      </pc:sldChg>
      <pc:sldChg chg="addSp delSp modSp new mod modClrScheme chgLayout">
        <pc:chgData name="Shafer, Ethan H MAJ" userId="505e747c-87be-44c0-94c2-fc4c31a873c1" providerId="ADAL" clId="{DCE83B59-29CC-49E5-A17E-C9A0E6BBA5EB}" dt="2024-07-14T05:15:35.560" v="3820" actId="20577"/>
        <pc:sldMkLst>
          <pc:docMk/>
          <pc:sldMk cId="1595415129" sldId="436"/>
        </pc:sldMkLst>
        <pc:spChg chg="mod ord">
          <ac:chgData name="Shafer, Ethan H MAJ" userId="505e747c-87be-44c0-94c2-fc4c31a873c1" providerId="ADAL" clId="{DCE83B59-29CC-49E5-A17E-C9A0E6BBA5EB}" dt="2024-07-14T04:07:18.033" v="3058" actId="700"/>
          <ac:spMkLst>
            <pc:docMk/>
            <pc:sldMk cId="1595415129" sldId="436"/>
            <ac:spMk id="2" creationId="{4089EBD0-78F6-0808-C9B0-9E827E9D4426}"/>
          </ac:spMkLst>
        </pc:spChg>
        <pc:spChg chg="del mod ord">
          <ac:chgData name="Shafer, Ethan H MAJ" userId="505e747c-87be-44c0-94c2-fc4c31a873c1" providerId="ADAL" clId="{DCE83B59-29CC-49E5-A17E-C9A0E6BBA5EB}" dt="2024-07-14T04:07:18.033" v="3058" actId="700"/>
          <ac:spMkLst>
            <pc:docMk/>
            <pc:sldMk cId="1595415129" sldId="436"/>
            <ac:spMk id="3" creationId="{7B0A78F7-1FA7-55C8-953B-F2D61BE51037}"/>
          </ac:spMkLst>
        </pc:spChg>
        <pc:spChg chg="del">
          <ac:chgData name="Shafer, Ethan H MAJ" userId="505e747c-87be-44c0-94c2-fc4c31a873c1" providerId="ADAL" clId="{DCE83B59-29CC-49E5-A17E-C9A0E6BBA5EB}" dt="2024-07-14T04:07:18.033" v="3058" actId="700"/>
          <ac:spMkLst>
            <pc:docMk/>
            <pc:sldMk cId="1595415129" sldId="436"/>
            <ac:spMk id="4" creationId="{7BAB4D21-CA6B-2A34-A490-4E1C418BD4EF}"/>
          </ac:spMkLst>
        </pc:spChg>
        <pc:spChg chg="mod ord">
          <ac:chgData name="Shafer, Ethan H MAJ" userId="505e747c-87be-44c0-94c2-fc4c31a873c1" providerId="ADAL" clId="{DCE83B59-29CC-49E5-A17E-C9A0E6BBA5EB}" dt="2024-07-14T04:07:18.033" v="3058" actId="700"/>
          <ac:spMkLst>
            <pc:docMk/>
            <pc:sldMk cId="1595415129" sldId="436"/>
            <ac:spMk id="5" creationId="{3341E5C6-5D0A-2A11-C8CB-70F8856BE92C}"/>
          </ac:spMkLst>
        </pc:spChg>
        <pc:spChg chg="mod ord">
          <ac:chgData name="Shafer, Ethan H MAJ" userId="505e747c-87be-44c0-94c2-fc4c31a873c1" providerId="ADAL" clId="{DCE83B59-29CC-49E5-A17E-C9A0E6BBA5EB}" dt="2024-07-14T04:07:18.033" v="3058" actId="700"/>
          <ac:spMkLst>
            <pc:docMk/>
            <pc:sldMk cId="1595415129" sldId="436"/>
            <ac:spMk id="6" creationId="{B7192D5C-6F18-D294-3362-44A839A20376}"/>
          </ac:spMkLst>
        </pc:spChg>
        <pc:spChg chg="mod ord">
          <ac:chgData name="Shafer, Ethan H MAJ" userId="505e747c-87be-44c0-94c2-fc4c31a873c1" providerId="ADAL" clId="{DCE83B59-29CC-49E5-A17E-C9A0E6BBA5EB}" dt="2024-07-14T04:07:18.033" v="3058" actId="700"/>
          <ac:spMkLst>
            <pc:docMk/>
            <pc:sldMk cId="1595415129" sldId="436"/>
            <ac:spMk id="7" creationId="{F2A681B9-22EF-F463-AAEB-D998ACDF5CFD}"/>
          </ac:spMkLst>
        </pc:spChg>
        <pc:spChg chg="add mod ord">
          <ac:chgData name="Shafer, Ethan H MAJ" userId="505e747c-87be-44c0-94c2-fc4c31a873c1" providerId="ADAL" clId="{DCE83B59-29CC-49E5-A17E-C9A0E6BBA5EB}" dt="2024-07-14T05:15:35.560" v="3820" actId="20577"/>
          <ac:spMkLst>
            <pc:docMk/>
            <pc:sldMk cId="1595415129" sldId="436"/>
            <ac:spMk id="8" creationId="{F0DED245-F7FE-411A-9DAE-3C050B279029}"/>
          </ac:spMkLst>
        </pc:spChg>
      </pc:sldChg>
      <pc:sldChg chg="modSp new del mod">
        <pc:chgData name="Shafer, Ethan H MAJ" userId="505e747c-87be-44c0-94c2-fc4c31a873c1" providerId="ADAL" clId="{DCE83B59-29CC-49E5-A17E-C9A0E6BBA5EB}" dt="2024-07-14T04:04:50.909" v="3028" actId="47"/>
        <pc:sldMkLst>
          <pc:docMk/>
          <pc:sldMk cId="1985458619" sldId="436"/>
        </pc:sldMkLst>
        <pc:spChg chg="mod">
          <ac:chgData name="Shafer, Ethan H MAJ" userId="505e747c-87be-44c0-94c2-fc4c31a873c1" providerId="ADAL" clId="{DCE83B59-29CC-49E5-A17E-C9A0E6BBA5EB}" dt="2024-07-14T04:03:56.574" v="3024" actId="20577"/>
          <ac:spMkLst>
            <pc:docMk/>
            <pc:sldMk cId="1985458619" sldId="436"/>
            <ac:spMk id="2" creationId="{55E7EEAF-5430-4236-CA50-F766074CBA7F}"/>
          </ac:spMkLst>
        </pc:spChg>
      </pc:sldChg>
      <pc:sldChg chg="addSp delSp modSp new mod modClrScheme chgLayout">
        <pc:chgData name="Shafer, Ethan H MAJ" userId="505e747c-87be-44c0-94c2-fc4c31a873c1" providerId="ADAL" clId="{DCE83B59-29CC-49E5-A17E-C9A0E6BBA5EB}" dt="2024-07-14T04:12:56.122" v="3514" actId="20577"/>
        <pc:sldMkLst>
          <pc:docMk/>
          <pc:sldMk cId="1660836599" sldId="437"/>
        </pc:sldMkLst>
        <pc:spChg chg="mod ord">
          <ac:chgData name="Shafer, Ethan H MAJ" userId="505e747c-87be-44c0-94c2-fc4c31a873c1" providerId="ADAL" clId="{DCE83B59-29CC-49E5-A17E-C9A0E6BBA5EB}" dt="2024-07-14T04:07:38.188" v="3114" actId="700"/>
          <ac:spMkLst>
            <pc:docMk/>
            <pc:sldMk cId="1660836599" sldId="437"/>
            <ac:spMk id="2" creationId="{3CA2F332-D7C0-0255-1D3F-AECCCE9C11C0}"/>
          </ac:spMkLst>
        </pc:spChg>
        <pc:spChg chg="del mod ord">
          <ac:chgData name="Shafer, Ethan H MAJ" userId="505e747c-87be-44c0-94c2-fc4c31a873c1" providerId="ADAL" clId="{DCE83B59-29CC-49E5-A17E-C9A0E6BBA5EB}" dt="2024-07-14T04:07:38.188" v="3114" actId="700"/>
          <ac:spMkLst>
            <pc:docMk/>
            <pc:sldMk cId="1660836599" sldId="437"/>
            <ac:spMk id="3" creationId="{C2474361-0EE0-4D12-14CF-433A2E29DE43}"/>
          </ac:spMkLst>
        </pc:spChg>
        <pc:spChg chg="del">
          <ac:chgData name="Shafer, Ethan H MAJ" userId="505e747c-87be-44c0-94c2-fc4c31a873c1" providerId="ADAL" clId="{DCE83B59-29CC-49E5-A17E-C9A0E6BBA5EB}" dt="2024-07-14T04:07:38.188" v="3114" actId="700"/>
          <ac:spMkLst>
            <pc:docMk/>
            <pc:sldMk cId="1660836599" sldId="437"/>
            <ac:spMk id="4" creationId="{F1E11055-5632-1DDF-968F-22689A93F3D0}"/>
          </ac:spMkLst>
        </pc:spChg>
        <pc:spChg chg="mod ord">
          <ac:chgData name="Shafer, Ethan H MAJ" userId="505e747c-87be-44c0-94c2-fc4c31a873c1" providerId="ADAL" clId="{DCE83B59-29CC-49E5-A17E-C9A0E6BBA5EB}" dt="2024-07-14T04:07:38.188" v="3114" actId="700"/>
          <ac:spMkLst>
            <pc:docMk/>
            <pc:sldMk cId="1660836599" sldId="437"/>
            <ac:spMk id="5" creationId="{773423C7-FEE7-7F1A-429E-80D3D3B913F9}"/>
          </ac:spMkLst>
        </pc:spChg>
        <pc:spChg chg="mod ord">
          <ac:chgData name="Shafer, Ethan H MAJ" userId="505e747c-87be-44c0-94c2-fc4c31a873c1" providerId="ADAL" clId="{DCE83B59-29CC-49E5-A17E-C9A0E6BBA5EB}" dt="2024-07-14T04:07:38.188" v="3114" actId="700"/>
          <ac:spMkLst>
            <pc:docMk/>
            <pc:sldMk cId="1660836599" sldId="437"/>
            <ac:spMk id="6" creationId="{7D042BE6-1A1E-636E-D9B2-02F91D96F3A2}"/>
          </ac:spMkLst>
        </pc:spChg>
        <pc:spChg chg="mod ord">
          <ac:chgData name="Shafer, Ethan H MAJ" userId="505e747c-87be-44c0-94c2-fc4c31a873c1" providerId="ADAL" clId="{DCE83B59-29CC-49E5-A17E-C9A0E6BBA5EB}" dt="2024-07-14T04:07:38.188" v="3114" actId="700"/>
          <ac:spMkLst>
            <pc:docMk/>
            <pc:sldMk cId="1660836599" sldId="437"/>
            <ac:spMk id="7" creationId="{599C3C5B-9102-18FD-93D8-CC565941D0AA}"/>
          </ac:spMkLst>
        </pc:spChg>
        <pc:spChg chg="add mod ord">
          <ac:chgData name="Shafer, Ethan H MAJ" userId="505e747c-87be-44c0-94c2-fc4c31a873c1" providerId="ADAL" clId="{DCE83B59-29CC-49E5-A17E-C9A0E6BBA5EB}" dt="2024-07-14T04:12:56.122" v="3514" actId="20577"/>
          <ac:spMkLst>
            <pc:docMk/>
            <pc:sldMk cId="1660836599" sldId="437"/>
            <ac:spMk id="8" creationId="{1F733B1F-F0A9-AADB-3904-B721BB0E3637}"/>
          </ac:spMkLst>
        </pc:spChg>
      </pc:sldChg>
      <pc:sldChg chg="addSp delSp modSp new mod ord modNotesTx">
        <pc:chgData name="Shafer, Ethan H MAJ" userId="505e747c-87be-44c0-94c2-fc4c31a873c1" providerId="ADAL" clId="{DCE83B59-29CC-49E5-A17E-C9A0E6BBA5EB}" dt="2024-07-15T04:50:27.998" v="3885" actId="20577"/>
        <pc:sldMkLst>
          <pc:docMk/>
          <pc:sldMk cId="73479689" sldId="438"/>
        </pc:sldMkLst>
        <pc:spChg chg="mod">
          <ac:chgData name="Shafer, Ethan H MAJ" userId="505e747c-87be-44c0-94c2-fc4c31a873c1" providerId="ADAL" clId="{DCE83B59-29CC-49E5-A17E-C9A0E6BBA5EB}" dt="2024-07-14T04:26:36.139" v="3746" actId="20577"/>
          <ac:spMkLst>
            <pc:docMk/>
            <pc:sldMk cId="73479689" sldId="438"/>
            <ac:spMk id="2" creationId="{C92D384B-49AA-506B-8741-E4B74EC9659B}"/>
          </ac:spMkLst>
        </pc:spChg>
        <pc:spChg chg="del">
          <ac:chgData name="Shafer, Ethan H MAJ" userId="505e747c-87be-44c0-94c2-fc4c31a873c1" providerId="ADAL" clId="{DCE83B59-29CC-49E5-A17E-C9A0E6BBA5EB}" dt="2024-07-14T04:27:03.471" v="3747" actId="22"/>
          <ac:spMkLst>
            <pc:docMk/>
            <pc:sldMk cId="73479689" sldId="438"/>
            <ac:spMk id="3" creationId="{EACCF5DC-8825-2096-432E-AE90CC3CB932}"/>
          </ac:spMkLst>
        </pc:spChg>
        <pc:picChg chg="add mod ord">
          <ac:chgData name="Shafer, Ethan H MAJ" userId="505e747c-87be-44c0-94c2-fc4c31a873c1" providerId="ADAL" clId="{DCE83B59-29CC-49E5-A17E-C9A0E6BBA5EB}" dt="2024-07-14T04:27:03.471" v="3747" actId="22"/>
          <ac:picMkLst>
            <pc:docMk/>
            <pc:sldMk cId="73479689" sldId="438"/>
            <ac:picMk id="8" creationId="{3401F8EB-01F4-D672-D5E9-DC7C3B089431}"/>
          </ac:picMkLst>
        </pc:picChg>
      </pc:sldChg>
      <pc:sldChg chg="addSp delSp modSp new mod modClrScheme chgLayout">
        <pc:chgData name="Shafer, Ethan H MAJ" userId="505e747c-87be-44c0-94c2-fc4c31a873c1" providerId="ADAL" clId="{DCE83B59-29CC-49E5-A17E-C9A0E6BBA5EB}" dt="2024-07-15T04:50:08.476" v="3838" actId="20577"/>
        <pc:sldMkLst>
          <pc:docMk/>
          <pc:sldMk cId="2561248663" sldId="439"/>
        </pc:sldMkLst>
        <pc:spChg chg="del mod ord">
          <ac:chgData name="Shafer, Ethan H MAJ" userId="505e747c-87be-44c0-94c2-fc4c31a873c1" providerId="ADAL" clId="{DCE83B59-29CC-49E5-A17E-C9A0E6BBA5EB}" dt="2024-07-15T04:50:06.023" v="3822" actId="700"/>
          <ac:spMkLst>
            <pc:docMk/>
            <pc:sldMk cId="2561248663" sldId="439"/>
            <ac:spMk id="2" creationId="{E0126C14-6441-BE1D-14BC-784C481147D3}"/>
          </ac:spMkLst>
        </pc:spChg>
        <pc:spChg chg="del mod ord">
          <ac:chgData name="Shafer, Ethan H MAJ" userId="505e747c-87be-44c0-94c2-fc4c31a873c1" providerId="ADAL" clId="{DCE83B59-29CC-49E5-A17E-C9A0E6BBA5EB}" dt="2024-07-15T04:50:06.023" v="3822" actId="700"/>
          <ac:spMkLst>
            <pc:docMk/>
            <pc:sldMk cId="2561248663" sldId="439"/>
            <ac:spMk id="3" creationId="{E7A9C97D-D74C-DFD5-ADCF-A15C268BBFA1}"/>
          </ac:spMkLst>
        </pc:spChg>
        <pc:spChg chg="mod ord">
          <ac:chgData name="Shafer, Ethan H MAJ" userId="505e747c-87be-44c0-94c2-fc4c31a873c1" providerId="ADAL" clId="{DCE83B59-29CC-49E5-A17E-C9A0E6BBA5EB}" dt="2024-07-15T04:50:06.023" v="3822" actId="700"/>
          <ac:spMkLst>
            <pc:docMk/>
            <pc:sldMk cId="2561248663" sldId="439"/>
            <ac:spMk id="4" creationId="{2AC20E4C-AF81-A96C-4BD7-BEBFC17AF384}"/>
          </ac:spMkLst>
        </pc:spChg>
        <pc:spChg chg="mod ord">
          <ac:chgData name="Shafer, Ethan H MAJ" userId="505e747c-87be-44c0-94c2-fc4c31a873c1" providerId="ADAL" clId="{DCE83B59-29CC-49E5-A17E-C9A0E6BBA5EB}" dt="2024-07-15T04:50:06.023" v="3822" actId="700"/>
          <ac:spMkLst>
            <pc:docMk/>
            <pc:sldMk cId="2561248663" sldId="439"/>
            <ac:spMk id="5" creationId="{8334EB3D-95B1-B87E-884E-93A17B85B6F1}"/>
          </ac:spMkLst>
        </pc:spChg>
        <pc:spChg chg="mod ord">
          <ac:chgData name="Shafer, Ethan H MAJ" userId="505e747c-87be-44c0-94c2-fc4c31a873c1" providerId="ADAL" clId="{DCE83B59-29CC-49E5-A17E-C9A0E6BBA5EB}" dt="2024-07-15T04:50:06.023" v="3822" actId="700"/>
          <ac:spMkLst>
            <pc:docMk/>
            <pc:sldMk cId="2561248663" sldId="439"/>
            <ac:spMk id="6" creationId="{E45E7D3F-ADE4-567E-AFEB-DEF11B5312EB}"/>
          </ac:spMkLst>
        </pc:spChg>
        <pc:spChg chg="add mod ord">
          <ac:chgData name="Shafer, Ethan H MAJ" userId="505e747c-87be-44c0-94c2-fc4c31a873c1" providerId="ADAL" clId="{DCE83B59-29CC-49E5-A17E-C9A0E6BBA5EB}" dt="2024-07-15T04:50:08.476" v="3838" actId="20577"/>
          <ac:spMkLst>
            <pc:docMk/>
            <pc:sldMk cId="2561248663" sldId="439"/>
            <ac:spMk id="7" creationId="{4AAF0317-92BD-62FB-A5EF-FC28254F58D8}"/>
          </ac:spMkLst>
        </pc:spChg>
        <pc:spChg chg="add mod ord">
          <ac:chgData name="Shafer, Ethan H MAJ" userId="505e747c-87be-44c0-94c2-fc4c31a873c1" providerId="ADAL" clId="{DCE83B59-29CC-49E5-A17E-C9A0E6BBA5EB}" dt="2024-07-15T04:50:06.023" v="3822" actId="700"/>
          <ac:spMkLst>
            <pc:docMk/>
            <pc:sldMk cId="2561248663" sldId="439"/>
            <ac:spMk id="8" creationId="{6FD4162D-2241-1C83-7E4C-3C9C752DF7C2}"/>
          </ac:spMkLst>
        </pc:spChg>
      </pc:sldChg>
    </pc:docChg>
  </pc:docChgLst>
  <pc:docChgLst>
    <pc:chgData name="Shafer, Ethan H MAJ" userId="505e747c-87be-44c0-94c2-fc4c31a873c1" providerId="ADAL" clId="{EF1E385D-B9BA-40A8-AF97-F9B15BE7955F}"/>
    <pc:docChg chg="undo redo custSel addSld delSld modSld addSection delSection">
      <pc:chgData name="Shafer, Ethan H MAJ" userId="505e747c-87be-44c0-94c2-fc4c31a873c1" providerId="ADAL" clId="{EF1E385D-B9BA-40A8-AF97-F9B15BE7955F}" dt="2024-07-26T23:21:59.173" v="3269" actId="20577"/>
      <pc:docMkLst>
        <pc:docMk/>
      </pc:docMkLst>
      <pc:sldChg chg="modSp mod">
        <pc:chgData name="Shafer, Ethan H MAJ" userId="505e747c-87be-44c0-94c2-fc4c31a873c1" providerId="ADAL" clId="{EF1E385D-B9BA-40A8-AF97-F9B15BE7955F}" dt="2024-07-24T01:49:43.226" v="15" actId="20577"/>
        <pc:sldMkLst>
          <pc:docMk/>
          <pc:sldMk cId="2600960340" sldId="413"/>
        </pc:sldMkLst>
        <pc:spChg chg="mod">
          <ac:chgData name="Shafer, Ethan H MAJ" userId="505e747c-87be-44c0-94c2-fc4c31a873c1" providerId="ADAL" clId="{EF1E385D-B9BA-40A8-AF97-F9B15BE7955F}" dt="2024-07-24T01:49:43.226" v="15" actId="20577"/>
          <ac:spMkLst>
            <pc:docMk/>
            <pc:sldMk cId="2600960340" sldId="413"/>
            <ac:spMk id="2" creationId="{8D7E2DAC-8F14-49C5-B65E-1545269CF4BB}"/>
          </ac:spMkLst>
        </pc:spChg>
      </pc:sldChg>
      <pc:sldChg chg="modSp mod">
        <pc:chgData name="Shafer, Ethan H MAJ" userId="505e747c-87be-44c0-94c2-fc4c31a873c1" providerId="ADAL" clId="{EF1E385D-B9BA-40A8-AF97-F9B15BE7955F}" dt="2024-07-24T23:28:16.984" v="159" actId="20577"/>
        <pc:sldMkLst>
          <pc:docMk/>
          <pc:sldMk cId="1277706378" sldId="429"/>
        </pc:sldMkLst>
        <pc:spChg chg="mod">
          <ac:chgData name="Shafer, Ethan H MAJ" userId="505e747c-87be-44c0-94c2-fc4c31a873c1" providerId="ADAL" clId="{EF1E385D-B9BA-40A8-AF97-F9B15BE7955F}" dt="2024-07-24T23:28:16.984" v="159" actId="20577"/>
          <ac:spMkLst>
            <pc:docMk/>
            <pc:sldMk cId="1277706378" sldId="429"/>
            <ac:spMk id="3" creationId="{D19F0797-8975-980B-1DFB-53543119FFB6}"/>
          </ac:spMkLst>
        </pc:spChg>
      </pc:sldChg>
      <pc:sldChg chg="addSp delSp modSp mod modAnim chgLayout">
        <pc:chgData name="Shafer, Ethan H MAJ" userId="505e747c-87be-44c0-94c2-fc4c31a873c1" providerId="ADAL" clId="{EF1E385D-B9BA-40A8-AF97-F9B15BE7955F}" dt="2024-07-26T22:56:44.276" v="2803" actId="1076"/>
        <pc:sldMkLst>
          <pc:docMk/>
          <pc:sldMk cId="3278906587" sldId="465"/>
        </pc:sldMkLst>
        <pc:spChg chg="mod ord">
          <ac:chgData name="Shafer, Ethan H MAJ" userId="505e747c-87be-44c0-94c2-fc4c31a873c1" providerId="ADAL" clId="{EF1E385D-B9BA-40A8-AF97-F9B15BE7955F}" dt="2024-07-24T23:39:22.484" v="160" actId="6264"/>
          <ac:spMkLst>
            <pc:docMk/>
            <pc:sldMk cId="3278906587" sldId="465"/>
            <ac:spMk id="2" creationId="{6396E5D5-62CF-6738-6618-D778A005BBDC}"/>
          </ac:spMkLst>
        </pc:spChg>
        <pc:spChg chg="mod ord">
          <ac:chgData name="Shafer, Ethan H MAJ" userId="505e747c-87be-44c0-94c2-fc4c31a873c1" providerId="ADAL" clId="{EF1E385D-B9BA-40A8-AF97-F9B15BE7955F}" dt="2024-07-24T23:39:22.484" v="160" actId="6264"/>
          <ac:spMkLst>
            <pc:docMk/>
            <pc:sldMk cId="3278906587" sldId="465"/>
            <ac:spMk id="3" creationId="{90674732-FC82-13CD-4876-5A99CB6128C7}"/>
          </ac:spMkLst>
        </pc:spChg>
        <pc:spChg chg="mod ord">
          <ac:chgData name="Shafer, Ethan H MAJ" userId="505e747c-87be-44c0-94c2-fc4c31a873c1" providerId="ADAL" clId="{EF1E385D-B9BA-40A8-AF97-F9B15BE7955F}" dt="2024-07-24T23:39:22.484" v="160" actId="6264"/>
          <ac:spMkLst>
            <pc:docMk/>
            <pc:sldMk cId="3278906587" sldId="465"/>
            <ac:spMk id="4" creationId="{8666B325-E5BF-D2D5-E5E1-BCCFEBC93352}"/>
          </ac:spMkLst>
        </pc:spChg>
        <pc:spChg chg="mod ord">
          <ac:chgData name="Shafer, Ethan H MAJ" userId="505e747c-87be-44c0-94c2-fc4c31a873c1" providerId="ADAL" clId="{EF1E385D-B9BA-40A8-AF97-F9B15BE7955F}" dt="2024-07-24T23:50:59.183" v="173" actId="20577"/>
          <ac:spMkLst>
            <pc:docMk/>
            <pc:sldMk cId="3278906587" sldId="465"/>
            <ac:spMk id="5" creationId="{84513F9A-D31B-C34A-B127-BD7A5DF0C4D1}"/>
          </ac:spMkLst>
        </pc:spChg>
        <pc:spChg chg="add del mod">
          <ac:chgData name="Shafer, Ethan H MAJ" userId="505e747c-87be-44c0-94c2-fc4c31a873c1" providerId="ADAL" clId="{EF1E385D-B9BA-40A8-AF97-F9B15BE7955F}" dt="2024-07-24T23:39:22.484" v="160" actId="6264"/>
          <ac:spMkLst>
            <pc:docMk/>
            <pc:sldMk cId="3278906587" sldId="465"/>
            <ac:spMk id="6" creationId="{DF7EAB77-FB74-FD77-3325-9B05AFA2D79A}"/>
          </ac:spMkLst>
        </pc:spChg>
        <pc:spChg chg="mod ord">
          <ac:chgData name="Shafer, Ethan H MAJ" userId="505e747c-87be-44c0-94c2-fc4c31a873c1" providerId="ADAL" clId="{EF1E385D-B9BA-40A8-AF97-F9B15BE7955F}" dt="2024-07-26T22:56:33.357" v="2785" actId="20577"/>
          <ac:spMkLst>
            <pc:docMk/>
            <pc:sldMk cId="3278906587" sldId="465"/>
            <ac:spMk id="7" creationId="{ADA6B4EE-0AF8-8FA8-DB3F-D8F7D6392C77}"/>
          </ac:spMkLst>
        </pc:spChg>
        <pc:spChg chg="add del mod">
          <ac:chgData name="Shafer, Ethan H MAJ" userId="505e747c-87be-44c0-94c2-fc4c31a873c1" providerId="ADAL" clId="{EF1E385D-B9BA-40A8-AF97-F9B15BE7955F}" dt="2024-07-24T23:39:22.484" v="160" actId="6264"/>
          <ac:spMkLst>
            <pc:docMk/>
            <pc:sldMk cId="3278906587" sldId="465"/>
            <ac:spMk id="8" creationId="{BCA09AC7-6187-4357-6CCE-E9F5181CF1CD}"/>
          </ac:spMkLst>
        </pc:spChg>
        <pc:spChg chg="add del mod">
          <ac:chgData name="Shafer, Ethan H MAJ" userId="505e747c-87be-44c0-94c2-fc4c31a873c1" providerId="ADAL" clId="{EF1E385D-B9BA-40A8-AF97-F9B15BE7955F}" dt="2024-07-24T23:39:22.484" v="160" actId="6264"/>
          <ac:spMkLst>
            <pc:docMk/>
            <pc:sldMk cId="3278906587" sldId="465"/>
            <ac:spMk id="9" creationId="{49130386-4EB6-C076-84B4-365B21B27CF9}"/>
          </ac:spMkLst>
        </pc:spChg>
        <pc:spChg chg="add del mod">
          <ac:chgData name="Shafer, Ethan H MAJ" userId="505e747c-87be-44c0-94c2-fc4c31a873c1" providerId="ADAL" clId="{EF1E385D-B9BA-40A8-AF97-F9B15BE7955F}" dt="2024-07-24T23:39:22.484" v="160" actId="6264"/>
          <ac:spMkLst>
            <pc:docMk/>
            <pc:sldMk cId="3278906587" sldId="465"/>
            <ac:spMk id="10" creationId="{B6A20DA3-5CF8-198D-EF03-245262A84FF1}"/>
          </ac:spMkLst>
        </pc:spChg>
        <pc:spChg chg="add del mod">
          <ac:chgData name="Shafer, Ethan H MAJ" userId="505e747c-87be-44c0-94c2-fc4c31a873c1" providerId="ADAL" clId="{EF1E385D-B9BA-40A8-AF97-F9B15BE7955F}" dt="2024-07-24T23:39:22.484" v="160" actId="6264"/>
          <ac:spMkLst>
            <pc:docMk/>
            <pc:sldMk cId="3278906587" sldId="465"/>
            <ac:spMk id="11" creationId="{A4C22A3A-92C6-05FE-B7BD-4E73F89763A5}"/>
          </ac:spMkLst>
        </pc:spChg>
        <pc:spChg chg="add">
          <ac:chgData name="Shafer, Ethan H MAJ" userId="505e747c-87be-44c0-94c2-fc4c31a873c1" providerId="ADAL" clId="{EF1E385D-B9BA-40A8-AF97-F9B15BE7955F}" dt="2024-07-24T23:58:58.485" v="212"/>
          <ac:spMkLst>
            <pc:docMk/>
            <pc:sldMk cId="3278906587" sldId="465"/>
            <ac:spMk id="12" creationId="{7AC613F6-1163-285E-9B74-986BBDBB0DCE}"/>
          </ac:spMkLst>
        </pc:spChg>
        <pc:spChg chg="add">
          <ac:chgData name="Shafer, Ethan H MAJ" userId="505e747c-87be-44c0-94c2-fc4c31a873c1" providerId="ADAL" clId="{EF1E385D-B9BA-40A8-AF97-F9B15BE7955F}" dt="2024-07-24T23:59:00.994" v="213"/>
          <ac:spMkLst>
            <pc:docMk/>
            <pc:sldMk cId="3278906587" sldId="465"/>
            <ac:spMk id="13" creationId="{791D4C24-668C-B92C-8338-8E4E868E9423}"/>
          </ac:spMkLst>
        </pc:spChg>
        <pc:spChg chg="add mod">
          <ac:chgData name="Shafer, Ethan H MAJ" userId="505e747c-87be-44c0-94c2-fc4c31a873c1" providerId="ADAL" clId="{EF1E385D-B9BA-40A8-AF97-F9B15BE7955F}" dt="2024-07-26T22:56:37.760" v="2794" actId="20577"/>
          <ac:spMkLst>
            <pc:docMk/>
            <pc:sldMk cId="3278906587" sldId="465"/>
            <ac:spMk id="14" creationId="{D93B39BA-ECDD-E32D-D518-A6B7F46E91A1}"/>
          </ac:spMkLst>
        </pc:spChg>
        <pc:spChg chg="add mod">
          <ac:chgData name="Shafer, Ethan H MAJ" userId="505e747c-87be-44c0-94c2-fc4c31a873c1" providerId="ADAL" clId="{EF1E385D-B9BA-40A8-AF97-F9B15BE7955F}" dt="2024-07-26T22:56:40.360" v="2802" actId="20577"/>
          <ac:spMkLst>
            <pc:docMk/>
            <pc:sldMk cId="3278906587" sldId="465"/>
            <ac:spMk id="15" creationId="{DA7EAFE2-71A1-A9B2-5334-DF176FE3D5F2}"/>
          </ac:spMkLst>
        </pc:spChg>
        <pc:spChg chg="add mod">
          <ac:chgData name="Shafer, Ethan H MAJ" userId="505e747c-87be-44c0-94c2-fc4c31a873c1" providerId="ADAL" clId="{EF1E385D-B9BA-40A8-AF97-F9B15BE7955F}" dt="2024-07-26T22:56:44.276" v="2803" actId="1076"/>
          <ac:spMkLst>
            <pc:docMk/>
            <pc:sldMk cId="3278906587" sldId="465"/>
            <ac:spMk id="16" creationId="{E292BA75-3EB7-338D-4469-FE5268BCC6E9}"/>
          </ac:spMkLst>
        </pc:spChg>
      </pc:sldChg>
      <pc:sldChg chg="del">
        <pc:chgData name="Shafer, Ethan H MAJ" userId="505e747c-87be-44c0-94c2-fc4c31a873c1" providerId="ADAL" clId="{EF1E385D-B9BA-40A8-AF97-F9B15BE7955F}" dt="2024-07-25T01:08:53.793" v="705" actId="47"/>
        <pc:sldMkLst>
          <pc:docMk/>
          <pc:sldMk cId="1957553010" sldId="470"/>
        </pc:sldMkLst>
      </pc:sldChg>
      <pc:sldChg chg="modSp mod">
        <pc:chgData name="Shafer, Ethan H MAJ" userId="505e747c-87be-44c0-94c2-fc4c31a873c1" providerId="ADAL" clId="{EF1E385D-B9BA-40A8-AF97-F9B15BE7955F}" dt="2024-07-26T23:21:27.760" v="3255" actId="20577"/>
        <pc:sldMkLst>
          <pc:docMk/>
          <pc:sldMk cId="3548741993" sldId="482"/>
        </pc:sldMkLst>
        <pc:spChg chg="mod">
          <ac:chgData name="Shafer, Ethan H MAJ" userId="505e747c-87be-44c0-94c2-fc4c31a873c1" providerId="ADAL" clId="{EF1E385D-B9BA-40A8-AF97-F9B15BE7955F}" dt="2024-07-26T23:21:27.760" v="3255" actId="20577"/>
          <ac:spMkLst>
            <pc:docMk/>
            <pc:sldMk cId="3548741993" sldId="482"/>
            <ac:spMk id="7" creationId="{ADA6B4EE-0AF8-8FA8-DB3F-D8F7D6392C77}"/>
          </ac:spMkLst>
        </pc:spChg>
      </pc:sldChg>
      <pc:sldChg chg="addSp delSp modSp mod modClrScheme chgLayout">
        <pc:chgData name="Shafer, Ethan H MAJ" userId="505e747c-87be-44c0-94c2-fc4c31a873c1" providerId="ADAL" clId="{EF1E385D-B9BA-40A8-AF97-F9B15BE7955F}" dt="2024-07-25T01:45:23.179" v="2001" actId="20577"/>
        <pc:sldMkLst>
          <pc:docMk/>
          <pc:sldMk cId="298309527" sldId="485"/>
        </pc:sldMkLst>
        <pc:spChg chg="add del mod">
          <ac:chgData name="Shafer, Ethan H MAJ" userId="505e747c-87be-44c0-94c2-fc4c31a873c1" providerId="ADAL" clId="{EF1E385D-B9BA-40A8-AF97-F9B15BE7955F}" dt="2024-07-25T00:02:44.013" v="433" actId="6264"/>
          <ac:spMkLst>
            <pc:docMk/>
            <pc:sldMk cId="298309527" sldId="485"/>
            <ac:spMk id="2" creationId="{64BC55FC-29F0-5D94-66D4-6AAE04D692E7}"/>
          </ac:spMkLst>
        </pc:spChg>
        <pc:spChg chg="add del mod">
          <ac:chgData name="Shafer, Ethan H MAJ" userId="505e747c-87be-44c0-94c2-fc4c31a873c1" providerId="ADAL" clId="{EF1E385D-B9BA-40A8-AF97-F9B15BE7955F}" dt="2024-07-25T00:02:44.013" v="433" actId="6264"/>
          <ac:spMkLst>
            <pc:docMk/>
            <pc:sldMk cId="298309527" sldId="485"/>
            <ac:spMk id="3" creationId="{878AD29C-860E-EC64-8202-1BC55F1D9135}"/>
          </ac:spMkLst>
        </pc:spChg>
        <pc:spChg chg="mod ord">
          <ac:chgData name="Shafer, Ethan H MAJ" userId="505e747c-87be-44c0-94c2-fc4c31a873c1" providerId="ADAL" clId="{EF1E385D-B9BA-40A8-AF97-F9B15BE7955F}" dt="2024-07-25T00:05:08.296" v="452" actId="700"/>
          <ac:spMkLst>
            <pc:docMk/>
            <pc:sldMk cId="298309527" sldId="485"/>
            <ac:spMk id="4" creationId="{37E0F74B-3C1A-F0F1-2299-7D7A01D5172B}"/>
          </ac:spMkLst>
        </pc:spChg>
        <pc:spChg chg="mod ord">
          <ac:chgData name="Shafer, Ethan H MAJ" userId="505e747c-87be-44c0-94c2-fc4c31a873c1" providerId="ADAL" clId="{EF1E385D-B9BA-40A8-AF97-F9B15BE7955F}" dt="2024-07-25T00:05:08.296" v="452" actId="700"/>
          <ac:spMkLst>
            <pc:docMk/>
            <pc:sldMk cId="298309527" sldId="485"/>
            <ac:spMk id="5" creationId="{53059963-268D-22F4-989C-D1C243FEB1F6}"/>
          </ac:spMkLst>
        </pc:spChg>
        <pc:spChg chg="mod ord">
          <ac:chgData name="Shafer, Ethan H MAJ" userId="505e747c-87be-44c0-94c2-fc4c31a873c1" providerId="ADAL" clId="{EF1E385D-B9BA-40A8-AF97-F9B15BE7955F}" dt="2024-07-25T00:05:08.296" v="452" actId="700"/>
          <ac:spMkLst>
            <pc:docMk/>
            <pc:sldMk cId="298309527" sldId="485"/>
            <ac:spMk id="6" creationId="{E1BA6E23-03BE-5C25-02F8-3DBB353E93C1}"/>
          </ac:spMkLst>
        </pc:spChg>
        <pc:spChg chg="mod ord">
          <ac:chgData name="Shafer, Ethan H MAJ" userId="505e747c-87be-44c0-94c2-fc4c31a873c1" providerId="ADAL" clId="{EF1E385D-B9BA-40A8-AF97-F9B15BE7955F}" dt="2024-07-25T00:05:08.296" v="452" actId="700"/>
          <ac:spMkLst>
            <pc:docMk/>
            <pc:sldMk cId="298309527" sldId="485"/>
            <ac:spMk id="7" creationId="{9E6F4282-AFCF-ACAA-32AB-9B291C8F9527}"/>
          </ac:spMkLst>
        </pc:spChg>
        <pc:spChg chg="add del mod ord">
          <ac:chgData name="Shafer, Ethan H MAJ" userId="505e747c-87be-44c0-94c2-fc4c31a873c1" providerId="ADAL" clId="{EF1E385D-B9BA-40A8-AF97-F9B15BE7955F}" dt="2024-07-25T01:45:23.179" v="2001" actId="20577"/>
          <ac:spMkLst>
            <pc:docMk/>
            <pc:sldMk cId="298309527" sldId="485"/>
            <ac:spMk id="8" creationId="{D94F4881-75A0-0486-F27D-616527609721}"/>
          </ac:spMkLst>
        </pc:spChg>
        <pc:spChg chg="add del mod ord">
          <ac:chgData name="Shafer, Ethan H MAJ" userId="505e747c-87be-44c0-94c2-fc4c31a873c1" providerId="ADAL" clId="{EF1E385D-B9BA-40A8-AF97-F9B15BE7955F}" dt="2024-07-25T00:05:08.296" v="452" actId="700"/>
          <ac:spMkLst>
            <pc:docMk/>
            <pc:sldMk cId="298309527" sldId="485"/>
            <ac:spMk id="9" creationId="{AFE07D9D-59E1-7E40-B0BA-BF8C2AFCF986}"/>
          </ac:spMkLst>
        </pc:spChg>
        <pc:spChg chg="add del mod">
          <ac:chgData name="Shafer, Ethan H MAJ" userId="505e747c-87be-44c0-94c2-fc4c31a873c1" providerId="ADAL" clId="{EF1E385D-B9BA-40A8-AF97-F9B15BE7955F}" dt="2024-07-25T00:02:44.013" v="433" actId="6264"/>
          <ac:spMkLst>
            <pc:docMk/>
            <pc:sldMk cId="298309527" sldId="485"/>
            <ac:spMk id="10" creationId="{02402B61-15A5-16CB-6C7D-E8408DBE4983}"/>
          </ac:spMkLst>
        </pc:spChg>
        <pc:spChg chg="add del mod">
          <ac:chgData name="Shafer, Ethan H MAJ" userId="505e747c-87be-44c0-94c2-fc4c31a873c1" providerId="ADAL" clId="{EF1E385D-B9BA-40A8-AF97-F9B15BE7955F}" dt="2024-07-25T00:02:44.013" v="433" actId="6264"/>
          <ac:spMkLst>
            <pc:docMk/>
            <pc:sldMk cId="298309527" sldId="485"/>
            <ac:spMk id="11" creationId="{8A45D4DE-5BC8-C7A2-FC52-0A19FC725229}"/>
          </ac:spMkLst>
        </pc:spChg>
        <pc:spChg chg="add del mod">
          <ac:chgData name="Shafer, Ethan H MAJ" userId="505e747c-87be-44c0-94c2-fc4c31a873c1" providerId="ADAL" clId="{EF1E385D-B9BA-40A8-AF97-F9B15BE7955F}" dt="2024-07-25T00:02:44.013" v="433" actId="6264"/>
          <ac:spMkLst>
            <pc:docMk/>
            <pc:sldMk cId="298309527" sldId="485"/>
            <ac:spMk id="12" creationId="{F6054B6E-FEF6-0E8A-9B92-B0FCF510D9B6}"/>
          </ac:spMkLst>
        </pc:spChg>
        <pc:spChg chg="add del mod">
          <ac:chgData name="Shafer, Ethan H MAJ" userId="505e747c-87be-44c0-94c2-fc4c31a873c1" providerId="ADAL" clId="{EF1E385D-B9BA-40A8-AF97-F9B15BE7955F}" dt="2024-07-25T00:02:44.013" v="433" actId="6264"/>
          <ac:spMkLst>
            <pc:docMk/>
            <pc:sldMk cId="298309527" sldId="485"/>
            <ac:spMk id="13" creationId="{396FBAD0-C679-3063-48B6-6E6C8D272B08}"/>
          </ac:spMkLst>
        </pc:spChg>
        <pc:spChg chg="add del mod ord">
          <ac:chgData name="Shafer, Ethan H MAJ" userId="505e747c-87be-44c0-94c2-fc4c31a873c1" providerId="ADAL" clId="{EF1E385D-B9BA-40A8-AF97-F9B15BE7955F}" dt="2024-07-25T00:02:50.456" v="442" actId="700"/>
          <ac:spMkLst>
            <pc:docMk/>
            <pc:sldMk cId="298309527" sldId="485"/>
            <ac:spMk id="14" creationId="{BFD1D4B6-5CC7-51C1-5287-257CB0B305BA}"/>
          </ac:spMkLst>
        </pc:spChg>
      </pc:sldChg>
      <pc:sldChg chg="del">
        <pc:chgData name="Shafer, Ethan H MAJ" userId="505e747c-87be-44c0-94c2-fc4c31a873c1" providerId="ADAL" clId="{EF1E385D-B9BA-40A8-AF97-F9B15BE7955F}" dt="2024-07-25T00:34:22.823" v="702" actId="47"/>
        <pc:sldMkLst>
          <pc:docMk/>
          <pc:sldMk cId="1268732251" sldId="495"/>
        </pc:sldMkLst>
      </pc:sldChg>
      <pc:sldChg chg="del">
        <pc:chgData name="Shafer, Ethan H MAJ" userId="505e747c-87be-44c0-94c2-fc4c31a873c1" providerId="ADAL" clId="{EF1E385D-B9BA-40A8-AF97-F9B15BE7955F}" dt="2024-07-25T00:34:24.773" v="703" actId="47"/>
        <pc:sldMkLst>
          <pc:docMk/>
          <pc:sldMk cId="1830518336" sldId="496"/>
        </pc:sldMkLst>
      </pc:sldChg>
      <pc:sldChg chg="del">
        <pc:chgData name="Shafer, Ethan H MAJ" userId="505e747c-87be-44c0-94c2-fc4c31a873c1" providerId="ADAL" clId="{EF1E385D-B9BA-40A8-AF97-F9B15BE7955F}" dt="2024-07-25T01:08:55.983" v="707" actId="47"/>
        <pc:sldMkLst>
          <pc:docMk/>
          <pc:sldMk cId="3303075245" sldId="497"/>
        </pc:sldMkLst>
      </pc:sldChg>
      <pc:sldChg chg="del">
        <pc:chgData name="Shafer, Ethan H MAJ" userId="505e747c-87be-44c0-94c2-fc4c31a873c1" providerId="ADAL" clId="{EF1E385D-B9BA-40A8-AF97-F9B15BE7955F}" dt="2024-07-25T01:08:55.043" v="706" actId="47"/>
        <pc:sldMkLst>
          <pc:docMk/>
          <pc:sldMk cId="2917846909" sldId="498"/>
        </pc:sldMkLst>
      </pc:sldChg>
      <pc:sldChg chg="add del">
        <pc:chgData name="Shafer, Ethan H MAJ" userId="505e747c-87be-44c0-94c2-fc4c31a873c1" providerId="ADAL" clId="{EF1E385D-B9BA-40A8-AF97-F9B15BE7955F}" dt="2024-07-25T02:29:37.369" v="2026" actId="47"/>
        <pc:sldMkLst>
          <pc:docMk/>
          <pc:sldMk cId="3642114706" sldId="499"/>
        </pc:sldMkLst>
      </pc:sldChg>
      <pc:sldChg chg="modSp new mod">
        <pc:chgData name="Shafer, Ethan H MAJ" userId="505e747c-87be-44c0-94c2-fc4c31a873c1" providerId="ADAL" clId="{EF1E385D-B9BA-40A8-AF97-F9B15BE7955F}" dt="2024-07-26T22:57:18.575" v="2849" actId="27636"/>
        <pc:sldMkLst>
          <pc:docMk/>
          <pc:sldMk cId="1601706602" sldId="500"/>
        </pc:sldMkLst>
        <pc:spChg chg="mod">
          <ac:chgData name="Shafer, Ethan H MAJ" userId="505e747c-87be-44c0-94c2-fc4c31a873c1" providerId="ADAL" clId="{EF1E385D-B9BA-40A8-AF97-F9B15BE7955F}" dt="2024-07-25T01:09:08.929" v="726" actId="20577"/>
          <ac:spMkLst>
            <pc:docMk/>
            <pc:sldMk cId="1601706602" sldId="500"/>
            <ac:spMk id="2" creationId="{62D165FA-F593-BF8F-C473-08ECD86B611F}"/>
          </ac:spMkLst>
        </pc:spChg>
        <pc:spChg chg="mod">
          <ac:chgData name="Shafer, Ethan H MAJ" userId="505e747c-87be-44c0-94c2-fc4c31a873c1" providerId="ADAL" clId="{EF1E385D-B9BA-40A8-AF97-F9B15BE7955F}" dt="2024-07-26T22:57:18.575" v="2849" actId="27636"/>
          <ac:spMkLst>
            <pc:docMk/>
            <pc:sldMk cId="1601706602" sldId="500"/>
            <ac:spMk id="3" creationId="{FC7F9983-4CF2-D79B-6BA9-8CE191749D6B}"/>
          </ac:spMkLst>
        </pc:spChg>
      </pc:sldChg>
      <pc:sldChg chg="modSp new del mod">
        <pc:chgData name="Shafer, Ethan H MAJ" userId="505e747c-87be-44c0-94c2-fc4c31a873c1" providerId="ADAL" clId="{EF1E385D-B9BA-40A8-AF97-F9B15BE7955F}" dt="2024-07-25T01:44:28.961" v="1937" actId="47"/>
        <pc:sldMkLst>
          <pc:docMk/>
          <pc:sldMk cId="17183207" sldId="501"/>
        </pc:sldMkLst>
        <pc:spChg chg="mod">
          <ac:chgData name="Shafer, Ethan H MAJ" userId="505e747c-87be-44c0-94c2-fc4c31a873c1" providerId="ADAL" clId="{EF1E385D-B9BA-40A8-AF97-F9B15BE7955F}" dt="2024-07-25T01:12:16.567" v="920" actId="20577"/>
          <ac:spMkLst>
            <pc:docMk/>
            <pc:sldMk cId="17183207" sldId="501"/>
            <ac:spMk id="2" creationId="{5F4DE856-133C-DCB3-B5FB-72F37D2B33C3}"/>
          </ac:spMkLst>
        </pc:spChg>
      </pc:sldChg>
      <pc:sldChg chg="addSp delSp modSp new mod modClrScheme modShow chgLayout">
        <pc:chgData name="Shafer, Ethan H MAJ" userId="505e747c-87be-44c0-94c2-fc4c31a873c1" providerId="ADAL" clId="{EF1E385D-B9BA-40A8-AF97-F9B15BE7955F}" dt="2024-07-25T01:44:05.654" v="1936" actId="20577"/>
        <pc:sldMkLst>
          <pc:docMk/>
          <pc:sldMk cId="2793751340" sldId="502"/>
        </pc:sldMkLst>
        <pc:spChg chg="mod ord">
          <ac:chgData name="Shafer, Ethan H MAJ" userId="505e747c-87be-44c0-94c2-fc4c31a873c1" providerId="ADAL" clId="{EF1E385D-B9BA-40A8-AF97-F9B15BE7955F}" dt="2024-07-25T01:31:31.234" v="1112" actId="700"/>
          <ac:spMkLst>
            <pc:docMk/>
            <pc:sldMk cId="2793751340" sldId="502"/>
            <ac:spMk id="2" creationId="{E5B2F1CC-CEBB-4B1F-A2CB-E2E68733B163}"/>
          </ac:spMkLst>
        </pc:spChg>
        <pc:spChg chg="del mod ord">
          <ac:chgData name="Shafer, Ethan H MAJ" userId="505e747c-87be-44c0-94c2-fc4c31a873c1" providerId="ADAL" clId="{EF1E385D-B9BA-40A8-AF97-F9B15BE7955F}" dt="2024-07-25T01:31:25.693" v="1111" actId="700"/>
          <ac:spMkLst>
            <pc:docMk/>
            <pc:sldMk cId="2793751340" sldId="502"/>
            <ac:spMk id="3" creationId="{B4ECEC80-01EE-DE94-CB03-EE1A04DF1263}"/>
          </ac:spMkLst>
        </pc:spChg>
        <pc:spChg chg="mod ord">
          <ac:chgData name="Shafer, Ethan H MAJ" userId="505e747c-87be-44c0-94c2-fc4c31a873c1" providerId="ADAL" clId="{EF1E385D-B9BA-40A8-AF97-F9B15BE7955F}" dt="2024-07-25T01:31:31.234" v="1112" actId="700"/>
          <ac:spMkLst>
            <pc:docMk/>
            <pc:sldMk cId="2793751340" sldId="502"/>
            <ac:spMk id="4" creationId="{539CF512-B55C-C385-B29E-85E9347DAAA1}"/>
          </ac:spMkLst>
        </pc:spChg>
        <pc:spChg chg="mod ord">
          <ac:chgData name="Shafer, Ethan H MAJ" userId="505e747c-87be-44c0-94c2-fc4c31a873c1" providerId="ADAL" clId="{EF1E385D-B9BA-40A8-AF97-F9B15BE7955F}" dt="2024-07-25T01:31:31.234" v="1112" actId="700"/>
          <ac:spMkLst>
            <pc:docMk/>
            <pc:sldMk cId="2793751340" sldId="502"/>
            <ac:spMk id="5" creationId="{B7B54356-01CB-0010-19CC-38CD4933F4BF}"/>
          </ac:spMkLst>
        </pc:spChg>
        <pc:spChg chg="mod ord">
          <ac:chgData name="Shafer, Ethan H MAJ" userId="505e747c-87be-44c0-94c2-fc4c31a873c1" providerId="ADAL" clId="{EF1E385D-B9BA-40A8-AF97-F9B15BE7955F}" dt="2024-07-25T01:31:31.234" v="1112" actId="700"/>
          <ac:spMkLst>
            <pc:docMk/>
            <pc:sldMk cId="2793751340" sldId="502"/>
            <ac:spMk id="6" creationId="{FBCDD29D-6C2F-7726-7E47-E9A4CCCBDA04}"/>
          </ac:spMkLst>
        </pc:spChg>
        <pc:spChg chg="add del mod ord">
          <ac:chgData name="Shafer, Ethan H MAJ" userId="505e747c-87be-44c0-94c2-fc4c31a873c1" providerId="ADAL" clId="{EF1E385D-B9BA-40A8-AF97-F9B15BE7955F}" dt="2024-07-25T01:31:31.234" v="1112" actId="700"/>
          <ac:spMkLst>
            <pc:docMk/>
            <pc:sldMk cId="2793751340" sldId="502"/>
            <ac:spMk id="7" creationId="{6809A845-B795-450C-841F-AC78875D602D}"/>
          </ac:spMkLst>
        </pc:spChg>
        <pc:spChg chg="add del mod ord">
          <ac:chgData name="Shafer, Ethan H MAJ" userId="505e747c-87be-44c0-94c2-fc4c31a873c1" providerId="ADAL" clId="{EF1E385D-B9BA-40A8-AF97-F9B15BE7955F}" dt="2024-07-25T01:31:31.234" v="1112" actId="700"/>
          <ac:spMkLst>
            <pc:docMk/>
            <pc:sldMk cId="2793751340" sldId="502"/>
            <ac:spMk id="8" creationId="{FC517210-E1F9-5ECE-709C-A0D84E4688FE}"/>
          </ac:spMkLst>
        </pc:spChg>
        <pc:spChg chg="add mod ord">
          <ac:chgData name="Shafer, Ethan H MAJ" userId="505e747c-87be-44c0-94c2-fc4c31a873c1" providerId="ADAL" clId="{EF1E385D-B9BA-40A8-AF97-F9B15BE7955F}" dt="2024-07-25T01:31:45.074" v="1151" actId="20577"/>
          <ac:spMkLst>
            <pc:docMk/>
            <pc:sldMk cId="2793751340" sldId="502"/>
            <ac:spMk id="9" creationId="{5380475B-6EC8-1CCD-866E-743EF2D24EF0}"/>
          </ac:spMkLst>
        </pc:spChg>
        <pc:spChg chg="add mod ord">
          <ac:chgData name="Shafer, Ethan H MAJ" userId="505e747c-87be-44c0-94c2-fc4c31a873c1" providerId="ADAL" clId="{EF1E385D-B9BA-40A8-AF97-F9B15BE7955F}" dt="2024-07-25T01:44:04.689" v="1926" actId="27636"/>
          <ac:spMkLst>
            <pc:docMk/>
            <pc:sldMk cId="2793751340" sldId="502"/>
            <ac:spMk id="10" creationId="{8132E8D3-B127-CD0E-A3EF-B160B788D318}"/>
          </ac:spMkLst>
        </pc:spChg>
        <pc:spChg chg="add mod ord">
          <ac:chgData name="Shafer, Ethan H MAJ" userId="505e747c-87be-44c0-94c2-fc4c31a873c1" providerId="ADAL" clId="{EF1E385D-B9BA-40A8-AF97-F9B15BE7955F}" dt="2024-07-25T01:31:49.774" v="1175" actId="20577"/>
          <ac:spMkLst>
            <pc:docMk/>
            <pc:sldMk cId="2793751340" sldId="502"/>
            <ac:spMk id="11" creationId="{D301A07A-F288-39AA-67DE-91A68291E156}"/>
          </ac:spMkLst>
        </pc:spChg>
        <pc:spChg chg="add mod ord">
          <ac:chgData name="Shafer, Ethan H MAJ" userId="505e747c-87be-44c0-94c2-fc4c31a873c1" providerId="ADAL" clId="{EF1E385D-B9BA-40A8-AF97-F9B15BE7955F}" dt="2024-07-25T01:44:05.654" v="1936" actId="20577"/>
          <ac:spMkLst>
            <pc:docMk/>
            <pc:sldMk cId="2793751340" sldId="502"/>
            <ac:spMk id="12" creationId="{C31EECBC-354C-97BF-6B35-4F04D57880F4}"/>
          </ac:spMkLst>
        </pc:spChg>
      </pc:sldChg>
      <pc:sldChg chg="addSp delSp modSp add mod delAnim chgLayout">
        <pc:chgData name="Shafer, Ethan H MAJ" userId="505e747c-87be-44c0-94c2-fc4c31a873c1" providerId="ADAL" clId="{EF1E385D-B9BA-40A8-AF97-F9B15BE7955F}" dt="2024-07-25T03:29:52.364" v="2696" actId="20577"/>
        <pc:sldMkLst>
          <pc:docMk/>
          <pc:sldMk cId="3299240079" sldId="503"/>
        </pc:sldMkLst>
        <pc:spChg chg="mod ord">
          <ac:chgData name="Shafer, Ethan H MAJ" userId="505e747c-87be-44c0-94c2-fc4c31a873c1" providerId="ADAL" clId="{EF1E385D-B9BA-40A8-AF97-F9B15BE7955F}" dt="2024-07-25T01:45:59.099" v="2025" actId="700"/>
          <ac:spMkLst>
            <pc:docMk/>
            <pc:sldMk cId="3299240079" sldId="503"/>
            <ac:spMk id="2" creationId="{6396E5D5-62CF-6738-6618-D778A005BBDC}"/>
          </ac:spMkLst>
        </pc:spChg>
        <pc:spChg chg="mod ord">
          <ac:chgData name="Shafer, Ethan H MAJ" userId="505e747c-87be-44c0-94c2-fc4c31a873c1" providerId="ADAL" clId="{EF1E385D-B9BA-40A8-AF97-F9B15BE7955F}" dt="2024-07-25T01:45:59.099" v="2025" actId="700"/>
          <ac:spMkLst>
            <pc:docMk/>
            <pc:sldMk cId="3299240079" sldId="503"/>
            <ac:spMk id="3" creationId="{90674732-FC82-13CD-4876-5A99CB6128C7}"/>
          </ac:spMkLst>
        </pc:spChg>
        <pc:spChg chg="mod ord">
          <ac:chgData name="Shafer, Ethan H MAJ" userId="505e747c-87be-44c0-94c2-fc4c31a873c1" providerId="ADAL" clId="{EF1E385D-B9BA-40A8-AF97-F9B15BE7955F}" dt="2024-07-25T01:45:59.099" v="2025" actId="700"/>
          <ac:spMkLst>
            <pc:docMk/>
            <pc:sldMk cId="3299240079" sldId="503"/>
            <ac:spMk id="4" creationId="{8666B325-E5BF-D2D5-E5E1-BCCFEBC93352}"/>
          </ac:spMkLst>
        </pc:spChg>
        <pc:spChg chg="mod ord">
          <ac:chgData name="Shafer, Ethan H MAJ" userId="505e747c-87be-44c0-94c2-fc4c31a873c1" providerId="ADAL" clId="{EF1E385D-B9BA-40A8-AF97-F9B15BE7955F}" dt="2024-07-25T01:45:59.099" v="2025" actId="700"/>
          <ac:spMkLst>
            <pc:docMk/>
            <pc:sldMk cId="3299240079" sldId="503"/>
            <ac:spMk id="5" creationId="{84513F9A-D31B-C34A-B127-BD7A5DF0C4D1}"/>
          </ac:spMkLst>
        </pc:spChg>
        <pc:spChg chg="add mod ord">
          <ac:chgData name="Shafer, Ethan H MAJ" userId="505e747c-87be-44c0-94c2-fc4c31a873c1" providerId="ADAL" clId="{EF1E385D-B9BA-40A8-AF97-F9B15BE7955F}" dt="2024-07-25T03:29:52.364" v="2696" actId="20577"/>
          <ac:spMkLst>
            <pc:docMk/>
            <pc:sldMk cId="3299240079" sldId="503"/>
            <ac:spMk id="6" creationId="{E86C7A56-37B7-EF52-E40A-B5AFDB210306}"/>
          </ac:spMkLst>
        </pc:spChg>
        <pc:spChg chg="del mod">
          <ac:chgData name="Shafer, Ethan H MAJ" userId="505e747c-87be-44c0-94c2-fc4c31a873c1" providerId="ADAL" clId="{EF1E385D-B9BA-40A8-AF97-F9B15BE7955F}" dt="2024-07-25T01:45:59.099" v="2025" actId="700"/>
          <ac:spMkLst>
            <pc:docMk/>
            <pc:sldMk cId="3299240079" sldId="503"/>
            <ac:spMk id="7" creationId="{ADA6B4EE-0AF8-8FA8-DB3F-D8F7D6392C77}"/>
          </ac:spMkLst>
        </pc:spChg>
        <pc:spChg chg="del">
          <ac:chgData name="Shafer, Ethan H MAJ" userId="505e747c-87be-44c0-94c2-fc4c31a873c1" providerId="ADAL" clId="{EF1E385D-B9BA-40A8-AF97-F9B15BE7955F}" dt="2024-07-25T01:45:54.434" v="2024" actId="478"/>
          <ac:spMkLst>
            <pc:docMk/>
            <pc:sldMk cId="3299240079" sldId="503"/>
            <ac:spMk id="14" creationId="{D93B39BA-ECDD-E32D-D518-A6B7F46E91A1}"/>
          </ac:spMkLst>
        </pc:spChg>
        <pc:spChg chg="del mod">
          <ac:chgData name="Shafer, Ethan H MAJ" userId="505e747c-87be-44c0-94c2-fc4c31a873c1" providerId="ADAL" clId="{EF1E385D-B9BA-40A8-AF97-F9B15BE7955F}" dt="2024-07-25T01:45:49.574" v="2022" actId="478"/>
          <ac:spMkLst>
            <pc:docMk/>
            <pc:sldMk cId="3299240079" sldId="503"/>
            <ac:spMk id="15" creationId="{DA7EAFE2-71A1-A9B2-5334-DF176FE3D5F2}"/>
          </ac:spMkLst>
        </pc:spChg>
        <pc:spChg chg="del">
          <ac:chgData name="Shafer, Ethan H MAJ" userId="505e747c-87be-44c0-94c2-fc4c31a873c1" providerId="ADAL" clId="{EF1E385D-B9BA-40A8-AF97-F9B15BE7955F}" dt="2024-07-25T01:45:50.859" v="2023" actId="478"/>
          <ac:spMkLst>
            <pc:docMk/>
            <pc:sldMk cId="3299240079" sldId="503"/>
            <ac:spMk id="16" creationId="{E292BA75-3EB7-338D-4469-FE5268BCC6E9}"/>
          </ac:spMkLst>
        </pc:spChg>
      </pc:sldChg>
      <pc:sldChg chg="addSp delSp modSp add mod modClrScheme chgLayout">
        <pc:chgData name="Shafer, Ethan H MAJ" userId="505e747c-87be-44c0-94c2-fc4c31a873c1" providerId="ADAL" clId="{EF1E385D-B9BA-40A8-AF97-F9B15BE7955F}" dt="2024-07-26T23:18:44.460" v="3223" actId="20577"/>
        <pc:sldMkLst>
          <pc:docMk/>
          <pc:sldMk cId="703193563" sldId="504"/>
        </pc:sldMkLst>
        <pc:spChg chg="mod ord">
          <ac:chgData name="Shafer, Ethan H MAJ" userId="505e747c-87be-44c0-94c2-fc4c31a873c1" providerId="ADAL" clId="{EF1E385D-B9BA-40A8-AF97-F9B15BE7955F}" dt="2024-07-25T03:28:37.004" v="2638" actId="700"/>
          <ac:spMkLst>
            <pc:docMk/>
            <pc:sldMk cId="703193563" sldId="504"/>
            <ac:spMk id="2" creationId="{6396E5D5-62CF-6738-6618-D778A005BBDC}"/>
          </ac:spMkLst>
        </pc:spChg>
        <pc:spChg chg="mod ord">
          <ac:chgData name="Shafer, Ethan H MAJ" userId="505e747c-87be-44c0-94c2-fc4c31a873c1" providerId="ADAL" clId="{EF1E385D-B9BA-40A8-AF97-F9B15BE7955F}" dt="2024-07-25T03:28:37.004" v="2638" actId="700"/>
          <ac:spMkLst>
            <pc:docMk/>
            <pc:sldMk cId="703193563" sldId="504"/>
            <ac:spMk id="3" creationId="{90674732-FC82-13CD-4876-5A99CB6128C7}"/>
          </ac:spMkLst>
        </pc:spChg>
        <pc:spChg chg="mod ord">
          <ac:chgData name="Shafer, Ethan H MAJ" userId="505e747c-87be-44c0-94c2-fc4c31a873c1" providerId="ADAL" clId="{EF1E385D-B9BA-40A8-AF97-F9B15BE7955F}" dt="2024-07-25T03:28:37.004" v="2638" actId="700"/>
          <ac:spMkLst>
            <pc:docMk/>
            <pc:sldMk cId="703193563" sldId="504"/>
            <ac:spMk id="4" creationId="{8666B325-E5BF-D2D5-E5E1-BCCFEBC93352}"/>
          </ac:spMkLst>
        </pc:spChg>
        <pc:spChg chg="mod ord">
          <ac:chgData name="Shafer, Ethan H MAJ" userId="505e747c-87be-44c0-94c2-fc4c31a873c1" providerId="ADAL" clId="{EF1E385D-B9BA-40A8-AF97-F9B15BE7955F}" dt="2024-07-25T03:28:37.004" v="2638" actId="700"/>
          <ac:spMkLst>
            <pc:docMk/>
            <pc:sldMk cId="703193563" sldId="504"/>
            <ac:spMk id="5" creationId="{84513F9A-D31B-C34A-B127-BD7A5DF0C4D1}"/>
          </ac:spMkLst>
        </pc:spChg>
        <pc:spChg chg="mod ord">
          <ac:chgData name="Shafer, Ethan H MAJ" userId="505e747c-87be-44c0-94c2-fc4c31a873c1" providerId="ADAL" clId="{EF1E385D-B9BA-40A8-AF97-F9B15BE7955F}" dt="2024-07-26T23:18:44.460" v="3223" actId="20577"/>
          <ac:spMkLst>
            <pc:docMk/>
            <pc:sldMk cId="703193563" sldId="504"/>
            <ac:spMk id="6" creationId="{E86C7A56-37B7-EF52-E40A-B5AFDB210306}"/>
          </ac:spMkLst>
        </pc:spChg>
        <pc:spChg chg="add del mod ord">
          <ac:chgData name="Shafer, Ethan H MAJ" userId="505e747c-87be-44c0-94c2-fc4c31a873c1" providerId="ADAL" clId="{EF1E385D-B9BA-40A8-AF97-F9B15BE7955F}" dt="2024-07-25T03:28:37.004" v="2638" actId="700"/>
          <ac:spMkLst>
            <pc:docMk/>
            <pc:sldMk cId="703193563" sldId="504"/>
            <ac:spMk id="7" creationId="{967AD31C-0B79-7A6F-6F03-5B2BEB740D97}"/>
          </ac:spMkLst>
        </pc:spChg>
        <pc:spChg chg="add del mod ord">
          <ac:chgData name="Shafer, Ethan H MAJ" userId="505e747c-87be-44c0-94c2-fc4c31a873c1" providerId="ADAL" clId="{EF1E385D-B9BA-40A8-AF97-F9B15BE7955F}" dt="2024-07-25T03:28:37.004" v="2638" actId="700"/>
          <ac:spMkLst>
            <pc:docMk/>
            <pc:sldMk cId="703193563" sldId="504"/>
            <ac:spMk id="8" creationId="{92223E67-DACB-FC7E-E3CD-9DC2D0216512}"/>
          </ac:spMkLst>
        </pc:spChg>
        <pc:spChg chg="add del mod ord">
          <ac:chgData name="Shafer, Ethan H MAJ" userId="505e747c-87be-44c0-94c2-fc4c31a873c1" providerId="ADAL" clId="{EF1E385D-B9BA-40A8-AF97-F9B15BE7955F}" dt="2024-07-25T03:28:37.004" v="2638" actId="700"/>
          <ac:spMkLst>
            <pc:docMk/>
            <pc:sldMk cId="703193563" sldId="504"/>
            <ac:spMk id="9" creationId="{9DF88930-B86F-2EC2-F978-C0E4EBBC1FEF}"/>
          </ac:spMkLst>
        </pc:spChg>
      </pc:sldChg>
      <pc:sldChg chg="modSp add mod">
        <pc:chgData name="Shafer, Ethan H MAJ" userId="505e747c-87be-44c0-94c2-fc4c31a873c1" providerId="ADAL" clId="{EF1E385D-B9BA-40A8-AF97-F9B15BE7955F}" dt="2024-07-26T23:12:30.410" v="3078" actId="27636"/>
        <pc:sldMkLst>
          <pc:docMk/>
          <pc:sldMk cId="615766653" sldId="505"/>
        </pc:sldMkLst>
        <pc:spChg chg="mod">
          <ac:chgData name="Shafer, Ethan H MAJ" userId="505e747c-87be-44c0-94c2-fc4c31a873c1" providerId="ADAL" clId="{EF1E385D-B9BA-40A8-AF97-F9B15BE7955F}" dt="2024-07-26T23:08:00.717" v="2866" actId="20577"/>
          <ac:spMkLst>
            <pc:docMk/>
            <pc:sldMk cId="615766653" sldId="505"/>
            <ac:spMk id="5" creationId="{84513F9A-D31B-C34A-B127-BD7A5DF0C4D1}"/>
          </ac:spMkLst>
        </pc:spChg>
        <pc:spChg chg="mod">
          <ac:chgData name="Shafer, Ethan H MAJ" userId="505e747c-87be-44c0-94c2-fc4c31a873c1" providerId="ADAL" clId="{EF1E385D-B9BA-40A8-AF97-F9B15BE7955F}" dt="2024-07-26T23:12:30.410" v="3078" actId="27636"/>
          <ac:spMkLst>
            <pc:docMk/>
            <pc:sldMk cId="615766653" sldId="505"/>
            <ac:spMk id="6" creationId="{E86C7A56-37B7-EF52-E40A-B5AFDB210306}"/>
          </ac:spMkLst>
        </pc:spChg>
      </pc:sldChg>
      <pc:sldChg chg="new del">
        <pc:chgData name="Shafer, Ethan H MAJ" userId="505e747c-87be-44c0-94c2-fc4c31a873c1" providerId="ADAL" clId="{EF1E385D-B9BA-40A8-AF97-F9B15BE7955F}" dt="2024-07-26T23:21:15.423" v="3225" actId="47"/>
        <pc:sldMkLst>
          <pc:docMk/>
          <pc:sldMk cId="3239173528" sldId="506"/>
        </pc:sldMkLst>
      </pc:sldChg>
      <pc:sldChg chg="modSp add mod">
        <pc:chgData name="Shafer, Ethan H MAJ" userId="505e747c-87be-44c0-94c2-fc4c31a873c1" providerId="ADAL" clId="{EF1E385D-B9BA-40A8-AF97-F9B15BE7955F}" dt="2024-07-26T23:21:59.173" v="3269" actId="20577"/>
        <pc:sldMkLst>
          <pc:docMk/>
          <pc:sldMk cId="2915133674" sldId="507"/>
        </pc:sldMkLst>
        <pc:spChg chg="mod">
          <ac:chgData name="Shafer, Ethan H MAJ" userId="505e747c-87be-44c0-94c2-fc4c31a873c1" providerId="ADAL" clId="{EF1E385D-B9BA-40A8-AF97-F9B15BE7955F}" dt="2024-07-26T23:21:59.173" v="3269" actId="20577"/>
          <ac:spMkLst>
            <pc:docMk/>
            <pc:sldMk cId="2915133674" sldId="507"/>
            <ac:spMk id="7" creationId="{ADA6B4EE-0AF8-8FA8-DB3F-D8F7D6392C77}"/>
          </ac:spMkLst>
        </pc:spChg>
      </pc:sldChg>
    </pc:docChg>
  </pc:docChgLst>
  <pc:docChgLst>
    <pc:chgData name="Shafer, Ethan H MAJ" userId="505e747c-87be-44c0-94c2-fc4c31a873c1" providerId="ADAL" clId="{19B10666-50C5-42F7-B923-B09B085358FE}"/>
    <pc:docChg chg="undo redo custSel addSld delSld modSld sldOrd">
      <pc:chgData name="Shafer, Ethan H MAJ" userId="505e747c-87be-44c0-94c2-fc4c31a873c1" providerId="ADAL" clId="{19B10666-50C5-42F7-B923-B09B085358FE}" dt="2024-07-22T04:04:30.707" v="3078"/>
      <pc:docMkLst>
        <pc:docMk/>
      </pc:docMkLst>
      <pc:sldChg chg="modSp mod">
        <pc:chgData name="Shafer, Ethan H MAJ" userId="505e747c-87be-44c0-94c2-fc4c31a873c1" providerId="ADAL" clId="{19B10666-50C5-42F7-B923-B09B085358FE}" dt="2024-07-22T00:28:20.219" v="9" actId="20577"/>
        <pc:sldMkLst>
          <pc:docMk/>
          <pc:sldMk cId="2600960340" sldId="413"/>
        </pc:sldMkLst>
        <pc:spChg chg="mod">
          <ac:chgData name="Shafer, Ethan H MAJ" userId="505e747c-87be-44c0-94c2-fc4c31a873c1" providerId="ADAL" clId="{19B10666-50C5-42F7-B923-B09B085358FE}" dt="2024-07-22T00:28:20.219" v="9" actId="20577"/>
          <ac:spMkLst>
            <pc:docMk/>
            <pc:sldMk cId="2600960340" sldId="413"/>
            <ac:spMk id="2" creationId="{8D7E2DAC-8F14-49C5-B65E-1545269CF4BB}"/>
          </ac:spMkLst>
        </pc:spChg>
      </pc:sldChg>
      <pc:sldChg chg="modSp mod">
        <pc:chgData name="Shafer, Ethan H MAJ" userId="505e747c-87be-44c0-94c2-fc4c31a873c1" providerId="ADAL" clId="{19B10666-50C5-42F7-B923-B09B085358FE}" dt="2024-07-22T00:30:23.288" v="58" actId="20577"/>
        <pc:sldMkLst>
          <pc:docMk/>
          <pc:sldMk cId="1277706378" sldId="429"/>
        </pc:sldMkLst>
        <pc:spChg chg="mod">
          <ac:chgData name="Shafer, Ethan H MAJ" userId="505e747c-87be-44c0-94c2-fc4c31a873c1" providerId="ADAL" clId="{19B10666-50C5-42F7-B923-B09B085358FE}" dt="2024-07-22T00:30:23.288" v="58" actId="20577"/>
          <ac:spMkLst>
            <pc:docMk/>
            <pc:sldMk cId="1277706378" sldId="429"/>
            <ac:spMk id="3" creationId="{D19F0797-8975-980B-1DFB-53543119FFB6}"/>
          </ac:spMkLst>
        </pc:spChg>
      </pc:sldChg>
      <pc:sldChg chg="addSp delSp modSp mod delAnim modAnim">
        <pc:chgData name="Shafer, Ethan H MAJ" userId="505e747c-87be-44c0-94c2-fc4c31a873c1" providerId="ADAL" clId="{19B10666-50C5-42F7-B923-B09B085358FE}" dt="2024-07-22T01:27:21.182" v="706" actId="20577"/>
        <pc:sldMkLst>
          <pc:docMk/>
          <pc:sldMk cId="3150637941" sldId="458"/>
        </pc:sldMkLst>
        <pc:spChg chg="add mod">
          <ac:chgData name="Shafer, Ethan H MAJ" userId="505e747c-87be-44c0-94c2-fc4c31a873c1" providerId="ADAL" clId="{19B10666-50C5-42F7-B923-B09B085358FE}" dt="2024-07-22T00:51:45.129" v="498" actId="20577"/>
          <ac:spMkLst>
            <pc:docMk/>
            <pc:sldMk cId="3150637941" sldId="458"/>
            <ac:spMk id="2" creationId="{E3274A80-183F-45E9-115B-9063748A0351}"/>
          </ac:spMkLst>
        </pc:spChg>
        <pc:spChg chg="mod">
          <ac:chgData name="Shafer, Ethan H MAJ" userId="505e747c-87be-44c0-94c2-fc4c31a873c1" providerId="ADAL" clId="{19B10666-50C5-42F7-B923-B09B085358FE}" dt="2024-07-22T00:42:23.789" v="346" actId="20577"/>
          <ac:spMkLst>
            <pc:docMk/>
            <pc:sldMk cId="3150637941" sldId="458"/>
            <ac:spMk id="7" creationId="{4EA2F0D4-41A6-02B0-FF49-E200092D1518}"/>
          </ac:spMkLst>
        </pc:spChg>
        <pc:spChg chg="del">
          <ac:chgData name="Shafer, Ethan H MAJ" userId="505e747c-87be-44c0-94c2-fc4c31a873c1" providerId="ADAL" clId="{19B10666-50C5-42F7-B923-B09B085358FE}" dt="2024-07-22T00:40:34.059" v="168" actId="478"/>
          <ac:spMkLst>
            <pc:docMk/>
            <pc:sldMk cId="3150637941" sldId="458"/>
            <ac:spMk id="8" creationId="{BE2DE4E2-984A-B31D-6785-36362E641B36}"/>
          </ac:spMkLst>
        </pc:spChg>
        <pc:spChg chg="del">
          <ac:chgData name="Shafer, Ethan H MAJ" userId="505e747c-87be-44c0-94c2-fc4c31a873c1" providerId="ADAL" clId="{19B10666-50C5-42F7-B923-B09B085358FE}" dt="2024-07-22T00:40:34.059" v="168" actId="478"/>
          <ac:spMkLst>
            <pc:docMk/>
            <pc:sldMk cId="3150637941" sldId="458"/>
            <ac:spMk id="10" creationId="{ADA1C267-1D74-49B3-8777-6E57E9AAD8C8}"/>
          </ac:spMkLst>
        </pc:spChg>
        <pc:spChg chg="del">
          <ac:chgData name="Shafer, Ethan H MAJ" userId="505e747c-87be-44c0-94c2-fc4c31a873c1" providerId="ADAL" clId="{19B10666-50C5-42F7-B923-B09B085358FE}" dt="2024-07-22T00:40:30.038" v="167" actId="478"/>
          <ac:spMkLst>
            <pc:docMk/>
            <pc:sldMk cId="3150637941" sldId="458"/>
            <ac:spMk id="11" creationId="{B51512C5-DD11-56EE-0D53-60E5DE3B466C}"/>
          </ac:spMkLst>
        </pc:spChg>
        <pc:spChg chg="mod">
          <ac:chgData name="Shafer, Ethan H MAJ" userId="505e747c-87be-44c0-94c2-fc4c31a873c1" providerId="ADAL" clId="{19B10666-50C5-42F7-B923-B09B085358FE}" dt="2024-07-22T00:30:31.548" v="68" actId="20577"/>
          <ac:spMkLst>
            <pc:docMk/>
            <pc:sldMk cId="3150637941" sldId="458"/>
            <ac:spMk id="12" creationId="{B452439A-8D4D-E0C4-31F7-1E180723707F}"/>
          </ac:spMkLst>
        </pc:spChg>
        <pc:spChg chg="mod">
          <ac:chgData name="Shafer, Ethan H MAJ" userId="505e747c-87be-44c0-94c2-fc4c31a873c1" providerId="ADAL" clId="{19B10666-50C5-42F7-B923-B09B085358FE}" dt="2024-07-22T01:27:21.182" v="706" actId="20577"/>
          <ac:spMkLst>
            <pc:docMk/>
            <pc:sldMk cId="3150637941" sldId="458"/>
            <ac:spMk id="15" creationId="{7AC6D202-2295-861C-72B9-29AE68DD2A54}"/>
          </ac:spMkLst>
        </pc:spChg>
      </pc:sldChg>
      <pc:sldChg chg="modSp mod">
        <pc:chgData name="Shafer, Ethan H MAJ" userId="505e747c-87be-44c0-94c2-fc4c31a873c1" providerId="ADAL" clId="{19B10666-50C5-42F7-B923-B09B085358FE}" dt="2024-07-22T01:28:13.279" v="710" actId="2711"/>
        <pc:sldMkLst>
          <pc:docMk/>
          <pc:sldMk cId="3278906587" sldId="465"/>
        </pc:sldMkLst>
        <pc:spChg chg="mod">
          <ac:chgData name="Shafer, Ethan H MAJ" userId="505e747c-87be-44c0-94c2-fc4c31a873c1" providerId="ADAL" clId="{19B10666-50C5-42F7-B923-B09B085358FE}" dt="2024-07-22T01:16:14.584" v="520" actId="20577"/>
          <ac:spMkLst>
            <pc:docMk/>
            <pc:sldMk cId="3278906587" sldId="465"/>
            <ac:spMk id="5" creationId="{84513F9A-D31B-C34A-B127-BD7A5DF0C4D1}"/>
          </ac:spMkLst>
        </pc:spChg>
        <pc:spChg chg="mod">
          <ac:chgData name="Shafer, Ethan H MAJ" userId="505e747c-87be-44c0-94c2-fc4c31a873c1" providerId="ADAL" clId="{19B10666-50C5-42F7-B923-B09B085358FE}" dt="2024-07-22T01:28:13.279" v="710" actId="2711"/>
          <ac:spMkLst>
            <pc:docMk/>
            <pc:sldMk cId="3278906587" sldId="465"/>
            <ac:spMk id="7" creationId="{ADA6B4EE-0AF8-8FA8-DB3F-D8F7D6392C77}"/>
          </ac:spMkLst>
        </pc:spChg>
      </pc:sldChg>
      <pc:sldChg chg="delSp modSp mod">
        <pc:chgData name="Shafer, Ethan H MAJ" userId="505e747c-87be-44c0-94c2-fc4c31a873c1" providerId="ADAL" clId="{19B10666-50C5-42F7-B923-B09B085358FE}" dt="2024-07-22T02:40:09.421" v="1701" actId="20577"/>
        <pc:sldMkLst>
          <pc:docMk/>
          <pc:sldMk cId="1957553010" sldId="470"/>
        </pc:sldMkLst>
        <pc:spChg chg="mod">
          <ac:chgData name="Shafer, Ethan H MAJ" userId="505e747c-87be-44c0-94c2-fc4c31a873c1" providerId="ADAL" clId="{19B10666-50C5-42F7-B923-B09B085358FE}" dt="2024-07-22T02:17:59.878" v="1539" actId="20577"/>
          <ac:spMkLst>
            <pc:docMk/>
            <pc:sldMk cId="1957553010" sldId="470"/>
            <ac:spMk id="5" creationId="{84513F9A-D31B-C34A-B127-BD7A5DF0C4D1}"/>
          </ac:spMkLst>
        </pc:spChg>
        <pc:spChg chg="mod">
          <ac:chgData name="Shafer, Ethan H MAJ" userId="505e747c-87be-44c0-94c2-fc4c31a873c1" providerId="ADAL" clId="{19B10666-50C5-42F7-B923-B09B085358FE}" dt="2024-07-22T02:40:09.421" v="1701" actId="20577"/>
          <ac:spMkLst>
            <pc:docMk/>
            <pc:sldMk cId="1957553010" sldId="470"/>
            <ac:spMk id="7" creationId="{ADA6B4EE-0AF8-8FA8-DB3F-D8F7D6392C77}"/>
          </ac:spMkLst>
        </pc:spChg>
        <pc:picChg chg="del">
          <ac:chgData name="Shafer, Ethan H MAJ" userId="505e747c-87be-44c0-94c2-fc4c31a873c1" providerId="ADAL" clId="{19B10666-50C5-42F7-B923-B09B085358FE}" dt="2024-07-22T02:17:54.939" v="1535" actId="478"/>
          <ac:picMkLst>
            <pc:docMk/>
            <pc:sldMk cId="1957553010" sldId="470"/>
            <ac:picMk id="6" creationId="{E157C50C-4465-DDD1-7174-553C96445DC3}"/>
          </ac:picMkLst>
        </pc:picChg>
      </pc:sldChg>
      <pc:sldChg chg="del">
        <pc:chgData name="Shafer, Ethan H MAJ" userId="505e747c-87be-44c0-94c2-fc4c31a873c1" providerId="ADAL" clId="{19B10666-50C5-42F7-B923-B09B085358FE}" dt="2024-07-22T02:48:59.091" v="1702" actId="47"/>
        <pc:sldMkLst>
          <pc:docMk/>
          <pc:sldMk cId="3668879358" sldId="471"/>
        </pc:sldMkLst>
      </pc:sldChg>
      <pc:sldChg chg="del">
        <pc:chgData name="Shafer, Ethan H MAJ" userId="505e747c-87be-44c0-94c2-fc4c31a873c1" providerId="ADAL" clId="{19B10666-50C5-42F7-B923-B09B085358FE}" dt="2024-07-22T02:49:07.926" v="1704" actId="47"/>
        <pc:sldMkLst>
          <pc:docMk/>
          <pc:sldMk cId="1816763451" sldId="472"/>
        </pc:sldMkLst>
      </pc:sldChg>
      <pc:sldChg chg="del">
        <pc:chgData name="Shafer, Ethan H MAJ" userId="505e747c-87be-44c0-94c2-fc4c31a873c1" providerId="ADAL" clId="{19B10666-50C5-42F7-B923-B09B085358FE}" dt="2024-07-22T02:49:02.217" v="1703" actId="47"/>
        <pc:sldMkLst>
          <pc:docMk/>
          <pc:sldMk cId="1851776742" sldId="478"/>
        </pc:sldMkLst>
      </pc:sldChg>
      <pc:sldChg chg="del">
        <pc:chgData name="Shafer, Ethan H MAJ" userId="505e747c-87be-44c0-94c2-fc4c31a873c1" providerId="ADAL" clId="{19B10666-50C5-42F7-B923-B09B085358FE}" dt="2024-07-22T02:17:46.308" v="1517" actId="47"/>
        <pc:sldMkLst>
          <pc:docMk/>
          <pc:sldMk cId="1991350158" sldId="481"/>
        </pc:sldMkLst>
      </pc:sldChg>
      <pc:sldChg chg="addSp delSp modSp mod">
        <pc:chgData name="Shafer, Ethan H MAJ" userId="505e747c-87be-44c0-94c2-fc4c31a873c1" providerId="ADAL" clId="{19B10666-50C5-42F7-B923-B09B085358FE}" dt="2024-07-22T03:12:38.575" v="2856" actId="20577"/>
        <pc:sldMkLst>
          <pc:docMk/>
          <pc:sldMk cId="3548741993" sldId="482"/>
        </pc:sldMkLst>
        <pc:spChg chg="mod">
          <ac:chgData name="Shafer, Ethan H MAJ" userId="505e747c-87be-44c0-94c2-fc4c31a873c1" providerId="ADAL" clId="{19B10666-50C5-42F7-B923-B09B085358FE}" dt="2024-07-22T03:12:38.575" v="2856" actId="20577"/>
          <ac:spMkLst>
            <pc:docMk/>
            <pc:sldMk cId="3548741993" sldId="482"/>
            <ac:spMk id="7" creationId="{ADA6B4EE-0AF8-8FA8-DB3F-D8F7D6392C77}"/>
          </ac:spMkLst>
        </pc:spChg>
        <pc:picChg chg="add mod">
          <ac:chgData name="Shafer, Ethan H MAJ" userId="505e747c-87be-44c0-94c2-fc4c31a873c1" providerId="ADAL" clId="{19B10666-50C5-42F7-B923-B09B085358FE}" dt="2024-07-22T03:12:04.433" v="2784" actId="1076"/>
          <ac:picMkLst>
            <pc:docMk/>
            <pc:sldMk cId="3548741993" sldId="482"/>
            <ac:picMk id="6" creationId="{67297D73-DF1D-DB5F-9EE1-75EBEC3C66C2}"/>
          </ac:picMkLst>
        </pc:picChg>
        <pc:picChg chg="del">
          <ac:chgData name="Shafer, Ethan H MAJ" userId="505e747c-87be-44c0-94c2-fc4c31a873c1" providerId="ADAL" clId="{19B10666-50C5-42F7-B923-B09B085358FE}" dt="2024-07-22T03:11:51.992" v="2779" actId="478"/>
          <ac:picMkLst>
            <pc:docMk/>
            <pc:sldMk cId="3548741993" sldId="482"/>
            <ac:picMk id="1026" creationId="{B6B4915E-2236-98C7-39D3-823785CE9634}"/>
          </ac:picMkLst>
        </pc:picChg>
      </pc:sldChg>
      <pc:sldChg chg="addSp delSp modSp new mod modClrScheme chgLayout">
        <pc:chgData name="Shafer, Ethan H MAJ" userId="505e747c-87be-44c0-94c2-fc4c31a873c1" providerId="ADAL" clId="{19B10666-50C5-42F7-B923-B09B085358FE}" dt="2024-07-22T01:43:11.938" v="1249" actId="6549"/>
        <pc:sldMkLst>
          <pc:docMk/>
          <pc:sldMk cId="2220460572" sldId="483"/>
        </pc:sldMkLst>
        <pc:spChg chg="del mod ord">
          <ac:chgData name="Shafer, Ethan H MAJ" userId="505e747c-87be-44c0-94c2-fc4c31a873c1" providerId="ADAL" clId="{19B10666-50C5-42F7-B923-B09B085358FE}" dt="2024-07-22T01:28:06.608" v="708" actId="700"/>
          <ac:spMkLst>
            <pc:docMk/>
            <pc:sldMk cId="2220460572" sldId="483"/>
            <ac:spMk id="2" creationId="{224CDA57-CFDE-9197-7CA5-579AB78B750F}"/>
          </ac:spMkLst>
        </pc:spChg>
        <pc:spChg chg="del mod ord">
          <ac:chgData name="Shafer, Ethan H MAJ" userId="505e747c-87be-44c0-94c2-fc4c31a873c1" providerId="ADAL" clId="{19B10666-50C5-42F7-B923-B09B085358FE}" dt="2024-07-22T01:28:06.608" v="708" actId="700"/>
          <ac:spMkLst>
            <pc:docMk/>
            <pc:sldMk cId="2220460572" sldId="483"/>
            <ac:spMk id="3" creationId="{2FC63D6F-5B4B-D6BA-EB0D-0508E63F80EC}"/>
          </ac:spMkLst>
        </pc:spChg>
        <pc:spChg chg="mod ord">
          <ac:chgData name="Shafer, Ethan H MAJ" userId="505e747c-87be-44c0-94c2-fc4c31a873c1" providerId="ADAL" clId="{19B10666-50C5-42F7-B923-B09B085358FE}" dt="2024-07-22T01:28:06.608" v="708" actId="700"/>
          <ac:spMkLst>
            <pc:docMk/>
            <pc:sldMk cId="2220460572" sldId="483"/>
            <ac:spMk id="4" creationId="{37E0F74B-3C1A-F0F1-2299-7D7A01D5172B}"/>
          </ac:spMkLst>
        </pc:spChg>
        <pc:spChg chg="mod ord">
          <ac:chgData name="Shafer, Ethan H MAJ" userId="505e747c-87be-44c0-94c2-fc4c31a873c1" providerId="ADAL" clId="{19B10666-50C5-42F7-B923-B09B085358FE}" dt="2024-07-22T01:28:06.608" v="708" actId="700"/>
          <ac:spMkLst>
            <pc:docMk/>
            <pc:sldMk cId="2220460572" sldId="483"/>
            <ac:spMk id="5" creationId="{53059963-268D-22F4-989C-D1C243FEB1F6}"/>
          </ac:spMkLst>
        </pc:spChg>
        <pc:spChg chg="mod ord">
          <ac:chgData name="Shafer, Ethan H MAJ" userId="505e747c-87be-44c0-94c2-fc4c31a873c1" providerId="ADAL" clId="{19B10666-50C5-42F7-B923-B09B085358FE}" dt="2024-07-22T01:28:06.608" v="708" actId="700"/>
          <ac:spMkLst>
            <pc:docMk/>
            <pc:sldMk cId="2220460572" sldId="483"/>
            <ac:spMk id="6" creationId="{E1BA6E23-03BE-5C25-02F8-3DBB353E93C1}"/>
          </ac:spMkLst>
        </pc:spChg>
        <pc:spChg chg="add mod ord">
          <ac:chgData name="Shafer, Ethan H MAJ" userId="505e747c-87be-44c0-94c2-fc4c31a873c1" providerId="ADAL" clId="{19B10666-50C5-42F7-B923-B09B085358FE}" dt="2024-07-22T01:28:18.920" v="718" actId="20577"/>
          <ac:spMkLst>
            <pc:docMk/>
            <pc:sldMk cId="2220460572" sldId="483"/>
            <ac:spMk id="7" creationId="{9E6F4282-AFCF-ACAA-32AB-9B291C8F9527}"/>
          </ac:spMkLst>
        </pc:spChg>
        <pc:spChg chg="add mod ord">
          <ac:chgData name="Shafer, Ethan H MAJ" userId="505e747c-87be-44c0-94c2-fc4c31a873c1" providerId="ADAL" clId="{19B10666-50C5-42F7-B923-B09B085358FE}" dt="2024-07-22T01:43:11.938" v="1249" actId="6549"/>
          <ac:spMkLst>
            <pc:docMk/>
            <pc:sldMk cId="2220460572" sldId="483"/>
            <ac:spMk id="8" creationId="{D94F4881-75A0-0486-F27D-616527609721}"/>
          </ac:spMkLst>
        </pc:spChg>
        <pc:spChg chg="add mod ord">
          <ac:chgData name="Shafer, Ethan H MAJ" userId="505e747c-87be-44c0-94c2-fc4c31a873c1" providerId="ADAL" clId="{19B10666-50C5-42F7-B923-B09B085358FE}" dt="2024-07-22T01:29:15.719" v="827" actId="20577"/>
          <ac:spMkLst>
            <pc:docMk/>
            <pc:sldMk cId="2220460572" sldId="483"/>
            <ac:spMk id="9" creationId="{AFE07D9D-59E1-7E40-B0BA-BF8C2AFCF986}"/>
          </ac:spMkLst>
        </pc:spChg>
      </pc:sldChg>
      <pc:sldChg chg="modSp add mod">
        <pc:chgData name="Shafer, Ethan H MAJ" userId="505e747c-87be-44c0-94c2-fc4c31a873c1" providerId="ADAL" clId="{19B10666-50C5-42F7-B923-B09B085358FE}" dt="2024-07-22T01:43:07.758" v="1247" actId="6549"/>
        <pc:sldMkLst>
          <pc:docMk/>
          <pc:sldMk cId="429771833" sldId="484"/>
        </pc:sldMkLst>
        <pc:spChg chg="mod">
          <ac:chgData name="Shafer, Ethan H MAJ" userId="505e747c-87be-44c0-94c2-fc4c31a873c1" providerId="ADAL" clId="{19B10666-50C5-42F7-B923-B09B085358FE}" dt="2024-07-22T01:43:07.758" v="1247" actId="6549"/>
          <ac:spMkLst>
            <pc:docMk/>
            <pc:sldMk cId="429771833" sldId="484"/>
            <ac:spMk id="8" creationId="{D94F4881-75A0-0486-F27D-616527609721}"/>
          </ac:spMkLst>
        </pc:spChg>
        <pc:spChg chg="mod">
          <ac:chgData name="Shafer, Ethan H MAJ" userId="505e747c-87be-44c0-94c2-fc4c31a873c1" providerId="ADAL" clId="{19B10666-50C5-42F7-B923-B09B085358FE}" dt="2024-07-22T01:43:07.359" v="1245" actId="27636"/>
          <ac:spMkLst>
            <pc:docMk/>
            <pc:sldMk cId="429771833" sldId="484"/>
            <ac:spMk id="9" creationId="{AFE07D9D-59E1-7E40-B0BA-BF8C2AFCF986}"/>
          </ac:spMkLst>
        </pc:spChg>
      </pc:sldChg>
      <pc:sldChg chg="modSp add mod">
        <pc:chgData name="Shafer, Ethan H MAJ" userId="505e747c-87be-44c0-94c2-fc4c31a873c1" providerId="ADAL" clId="{19B10666-50C5-42F7-B923-B09B085358FE}" dt="2024-07-22T02:11:44.409" v="1264" actId="20577"/>
        <pc:sldMkLst>
          <pc:docMk/>
          <pc:sldMk cId="298309527" sldId="485"/>
        </pc:sldMkLst>
        <pc:spChg chg="mod">
          <ac:chgData name="Shafer, Ethan H MAJ" userId="505e747c-87be-44c0-94c2-fc4c31a873c1" providerId="ADAL" clId="{19B10666-50C5-42F7-B923-B09B085358FE}" dt="2024-07-22T02:11:39.759" v="1262" actId="20577"/>
          <ac:spMkLst>
            <pc:docMk/>
            <pc:sldMk cId="298309527" sldId="485"/>
            <ac:spMk id="8" creationId="{D94F4881-75A0-0486-F27D-616527609721}"/>
          </ac:spMkLst>
        </pc:spChg>
        <pc:spChg chg="mod">
          <ac:chgData name="Shafer, Ethan H MAJ" userId="505e747c-87be-44c0-94c2-fc4c31a873c1" providerId="ADAL" clId="{19B10666-50C5-42F7-B923-B09B085358FE}" dt="2024-07-22T02:11:44.409" v="1264" actId="20577"/>
          <ac:spMkLst>
            <pc:docMk/>
            <pc:sldMk cId="298309527" sldId="485"/>
            <ac:spMk id="9" creationId="{AFE07D9D-59E1-7E40-B0BA-BF8C2AFCF986}"/>
          </ac:spMkLst>
        </pc:spChg>
      </pc:sldChg>
      <pc:sldChg chg="addSp delSp modSp add mod ord modClrScheme modAnim chgLayout">
        <pc:chgData name="Shafer, Ethan H MAJ" userId="505e747c-87be-44c0-94c2-fc4c31a873c1" providerId="ADAL" clId="{19B10666-50C5-42F7-B923-B09B085358FE}" dt="2024-07-22T02:58:19.381" v="2273"/>
        <pc:sldMkLst>
          <pc:docMk/>
          <pc:sldMk cId="883994509" sldId="486"/>
        </pc:sldMkLst>
        <pc:spChg chg="add del mod">
          <ac:chgData name="Shafer, Ethan H MAJ" userId="505e747c-87be-44c0-94c2-fc4c31a873c1" providerId="ADAL" clId="{19B10666-50C5-42F7-B923-B09B085358FE}" dt="2024-07-22T02:16:26.418" v="1289" actId="6264"/>
          <ac:spMkLst>
            <pc:docMk/>
            <pc:sldMk cId="883994509" sldId="486"/>
            <ac:spMk id="2" creationId="{46591F66-4473-92FF-7D79-AAC4610C259D}"/>
          </ac:spMkLst>
        </pc:spChg>
        <pc:spChg chg="add del mod">
          <ac:chgData name="Shafer, Ethan H MAJ" userId="505e747c-87be-44c0-94c2-fc4c31a873c1" providerId="ADAL" clId="{19B10666-50C5-42F7-B923-B09B085358FE}" dt="2024-07-22T02:16:26.418" v="1289" actId="6264"/>
          <ac:spMkLst>
            <pc:docMk/>
            <pc:sldMk cId="883994509" sldId="486"/>
            <ac:spMk id="3" creationId="{D456F833-27CA-995B-7567-1EF8E012AD7E}"/>
          </ac:spMkLst>
        </pc:spChg>
        <pc:spChg chg="mod ord">
          <ac:chgData name="Shafer, Ethan H MAJ" userId="505e747c-87be-44c0-94c2-fc4c31a873c1" providerId="ADAL" clId="{19B10666-50C5-42F7-B923-B09B085358FE}" dt="2024-07-22T02:16:31.553" v="1290" actId="700"/>
          <ac:spMkLst>
            <pc:docMk/>
            <pc:sldMk cId="883994509" sldId="486"/>
            <ac:spMk id="4" creationId="{37E0F74B-3C1A-F0F1-2299-7D7A01D5172B}"/>
          </ac:spMkLst>
        </pc:spChg>
        <pc:spChg chg="mod ord">
          <ac:chgData name="Shafer, Ethan H MAJ" userId="505e747c-87be-44c0-94c2-fc4c31a873c1" providerId="ADAL" clId="{19B10666-50C5-42F7-B923-B09B085358FE}" dt="2024-07-22T02:16:31.553" v="1290" actId="700"/>
          <ac:spMkLst>
            <pc:docMk/>
            <pc:sldMk cId="883994509" sldId="486"/>
            <ac:spMk id="5" creationId="{53059963-268D-22F4-989C-D1C243FEB1F6}"/>
          </ac:spMkLst>
        </pc:spChg>
        <pc:spChg chg="mod ord">
          <ac:chgData name="Shafer, Ethan H MAJ" userId="505e747c-87be-44c0-94c2-fc4c31a873c1" providerId="ADAL" clId="{19B10666-50C5-42F7-B923-B09B085358FE}" dt="2024-07-22T02:16:31.553" v="1290" actId="700"/>
          <ac:spMkLst>
            <pc:docMk/>
            <pc:sldMk cId="883994509" sldId="486"/>
            <ac:spMk id="6" creationId="{E1BA6E23-03BE-5C25-02F8-3DBB353E93C1}"/>
          </ac:spMkLst>
        </pc:spChg>
        <pc:spChg chg="mod ord">
          <ac:chgData name="Shafer, Ethan H MAJ" userId="505e747c-87be-44c0-94c2-fc4c31a873c1" providerId="ADAL" clId="{19B10666-50C5-42F7-B923-B09B085358FE}" dt="2024-07-22T02:16:31.553" v="1290" actId="700"/>
          <ac:spMkLst>
            <pc:docMk/>
            <pc:sldMk cId="883994509" sldId="486"/>
            <ac:spMk id="7" creationId="{9E6F4282-AFCF-ACAA-32AB-9B291C8F9527}"/>
          </ac:spMkLst>
        </pc:spChg>
        <pc:spChg chg="del mod">
          <ac:chgData name="Shafer, Ethan H MAJ" userId="505e747c-87be-44c0-94c2-fc4c31a873c1" providerId="ADAL" clId="{19B10666-50C5-42F7-B923-B09B085358FE}" dt="2024-07-22T02:16:26.418" v="1289" actId="6264"/>
          <ac:spMkLst>
            <pc:docMk/>
            <pc:sldMk cId="883994509" sldId="486"/>
            <ac:spMk id="8" creationId="{D94F4881-75A0-0486-F27D-616527609721}"/>
          </ac:spMkLst>
        </pc:spChg>
        <pc:spChg chg="del mod">
          <ac:chgData name="Shafer, Ethan H MAJ" userId="505e747c-87be-44c0-94c2-fc4c31a873c1" providerId="ADAL" clId="{19B10666-50C5-42F7-B923-B09B085358FE}" dt="2024-07-22T02:16:26.418" v="1289" actId="6264"/>
          <ac:spMkLst>
            <pc:docMk/>
            <pc:sldMk cId="883994509" sldId="486"/>
            <ac:spMk id="9" creationId="{AFE07D9D-59E1-7E40-B0BA-BF8C2AFCF986}"/>
          </ac:spMkLst>
        </pc:spChg>
        <pc:spChg chg="add del mod">
          <ac:chgData name="Shafer, Ethan H MAJ" userId="505e747c-87be-44c0-94c2-fc4c31a873c1" providerId="ADAL" clId="{19B10666-50C5-42F7-B923-B09B085358FE}" dt="2024-07-22T02:16:26.418" v="1289" actId="6264"/>
          <ac:spMkLst>
            <pc:docMk/>
            <pc:sldMk cId="883994509" sldId="486"/>
            <ac:spMk id="10" creationId="{D810C0FC-D360-391D-8430-B717FCC25FD0}"/>
          </ac:spMkLst>
        </pc:spChg>
        <pc:spChg chg="add del mod">
          <ac:chgData name="Shafer, Ethan H MAJ" userId="505e747c-87be-44c0-94c2-fc4c31a873c1" providerId="ADAL" clId="{19B10666-50C5-42F7-B923-B09B085358FE}" dt="2024-07-22T02:16:26.418" v="1289" actId="6264"/>
          <ac:spMkLst>
            <pc:docMk/>
            <pc:sldMk cId="883994509" sldId="486"/>
            <ac:spMk id="11" creationId="{4D5FB018-3B2B-7A0B-1FC1-1F7DFB284E45}"/>
          </ac:spMkLst>
        </pc:spChg>
        <pc:spChg chg="add del mod ord">
          <ac:chgData name="Shafer, Ethan H MAJ" userId="505e747c-87be-44c0-94c2-fc4c31a873c1" providerId="ADAL" clId="{19B10666-50C5-42F7-B923-B09B085358FE}" dt="2024-07-22T02:16:31.553" v="1290" actId="700"/>
          <ac:spMkLst>
            <pc:docMk/>
            <pc:sldMk cId="883994509" sldId="486"/>
            <ac:spMk id="12" creationId="{674424A0-668E-560D-BFB0-6E349633F261}"/>
          </ac:spMkLst>
        </pc:spChg>
        <pc:spChg chg="add del mod ord">
          <ac:chgData name="Shafer, Ethan H MAJ" userId="505e747c-87be-44c0-94c2-fc4c31a873c1" providerId="ADAL" clId="{19B10666-50C5-42F7-B923-B09B085358FE}" dt="2024-07-22T02:16:31.553" v="1290" actId="700"/>
          <ac:spMkLst>
            <pc:docMk/>
            <pc:sldMk cId="883994509" sldId="486"/>
            <ac:spMk id="13" creationId="{B115EA62-84DA-C9C8-0F88-A583C44D502F}"/>
          </ac:spMkLst>
        </pc:spChg>
        <pc:spChg chg="add mod ord">
          <ac:chgData name="Shafer, Ethan H MAJ" userId="505e747c-87be-44c0-94c2-fc4c31a873c1" providerId="ADAL" clId="{19B10666-50C5-42F7-B923-B09B085358FE}" dt="2024-07-22T02:24:29.871" v="1597" actId="20577"/>
          <ac:spMkLst>
            <pc:docMk/>
            <pc:sldMk cId="883994509" sldId="486"/>
            <ac:spMk id="14" creationId="{506241BD-A0F9-3014-E0D5-DA58CAA615E0}"/>
          </ac:spMkLst>
        </pc:spChg>
      </pc:sldChg>
      <pc:sldChg chg="new del">
        <pc:chgData name="Shafer, Ethan H MAJ" userId="505e747c-87be-44c0-94c2-fc4c31a873c1" providerId="ADAL" clId="{19B10666-50C5-42F7-B923-B09B085358FE}" dt="2024-07-22T02:52:27.576" v="1707" actId="47"/>
        <pc:sldMkLst>
          <pc:docMk/>
          <pc:sldMk cId="3461546489" sldId="487"/>
        </pc:sldMkLst>
      </pc:sldChg>
      <pc:sldChg chg="modSp add mod">
        <pc:chgData name="Shafer, Ethan H MAJ" userId="505e747c-87be-44c0-94c2-fc4c31a873c1" providerId="ADAL" clId="{19B10666-50C5-42F7-B923-B09B085358FE}" dt="2024-07-22T02:53:44.382" v="1800" actId="20577"/>
        <pc:sldMkLst>
          <pc:docMk/>
          <pc:sldMk cId="4157286638" sldId="488"/>
        </pc:sldMkLst>
        <pc:spChg chg="mod">
          <ac:chgData name="Shafer, Ethan H MAJ" userId="505e747c-87be-44c0-94c2-fc4c31a873c1" providerId="ADAL" clId="{19B10666-50C5-42F7-B923-B09B085358FE}" dt="2024-07-22T02:53:39.914" v="1799" actId="20577"/>
          <ac:spMkLst>
            <pc:docMk/>
            <pc:sldMk cId="4157286638" sldId="488"/>
            <ac:spMk id="8" creationId="{D94F4881-75A0-0486-F27D-616527609721}"/>
          </ac:spMkLst>
        </pc:spChg>
        <pc:spChg chg="mod">
          <ac:chgData name="Shafer, Ethan H MAJ" userId="505e747c-87be-44c0-94c2-fc4c31a873c1" providerId="ADAL" clId="{19B10666-50C5-42F7-B923-B09B085358FE}" dt="2024-07-22T02:53:44.382" v="1800" actId="20577"/>
          <ac:spMkLst>
            <pc:docMk/>
            <pc:sldMk cId="4157286638" sldId="488"/>
            <ac:spMk id="9" creationId="{AFE07D9D-59E1-7E40-B0BA-BF8C2AFCF986}"/>
          </ac:spMkLst>
        </pc:spChg>
      </pc:sldChg>
      <pc:sldChg chg="addSp delSp modSp add mod">
        <pc:chgData name="Shafer, Ethan H MAJ" userId="505e747c-87be-44c0-94c2-fc4c31a873c1" providerId="ADAL" clId="{19B10666-50C5-42F7-B923-B09B085358FE}" dt="2024-07-22T03:02:57.310" v="2376" actId="478"/>
        <pc:sldMkLst>
          <pc:docMk/>
          <pc:sldMk cId="2560441761" sldId="489"/>
        </pc:sldMkLst>
        <pc:spChg chg="add mod">
          <ac:chgData name="Shafer, Ethan H MAJ" userId="505e747c-87be-44c0-94c2-fc4c31a873c1" providerId="ADAL" clId="{19B10666-50C5-42F7-B923-B09B085358FE}" dt="2024-07-22T03:02:57.310" v="2376" actId="478"/>
          <ac:spMkLst>
            <pc:docMk/>
            <pc:sldMk cId="2560441761" sldId="489"/>
            <ac:spMk id="3" creationId="{03B5F0A8-E59E-4E24-ADC0-B323888368BC}"/>
          </ac:spMkLst>
        </pc:spChg>
        <pc:spChg chg="mod">
          <ac:chgData name="Shafer, Ethan H MAJ" userId="505e747c-87be-44c0-94c2-fc4c31a873c1" providerId="ADAL" clId="{19B10666-50C5-42F7-B923-B09B085358FE}" dt="2024-07-22T02:54:52.634" v="1939" actId="20577"/>
          <ac:spMkLst>
            <pc:docMk/>
            <pc:sldMk cId="2560441761" sldId="489"/>
            <ac:spMk id="8" creationId="{D94F4881-75A0-0486-F27D-616527609721}"/>
          </ac:spMkLst>
        </pc:spChg>
        <pc:spChg chg="del mod">
          <ac:chgData name="Shafer, Ethan H MAJ" userId="505e747c-87be-44c0-94c2-fc4c31a873c1" providerId="ADAL" clId="{19B10666-50C5-42F7-B923-B09B085358FE}" dt="2024-07-22T03:02:57.310" v="2376" actId="478"/>
          <ac:spMkLst>
            <pc:docMk/>
            <pc:sldMk cId="2560441761" sldId="489"/>
            <ac:spMk id="9" creationId="{AFE07D9D-59E1-7E40-B0BA-BF8C2AFCF986}"/>
          </ac:spMkLst>
        </pc:spChg>
      </pc:sldChg>
      <pc:sldChg chg="modSp new mod ord modAnim">
        <pc:chgData name="Shafer, Ethan H MAJ" userId="505e747c-87be-44c0-94c2-fc4c31a873c1" providerId="ADAL" clId="{19B10666-50C5-42F7-B923-B09B085358FE}" dt="2024-07-22T03:49:01.330" v="2892" actId="20577"/>
        <pc:sldMkLst>
          <pc:docMk/>
          <pc:sldMk cId="845613221" sldId="490"/>
        </pc:sldMkLst>
        <pc:spChg chg="mod">
          <ac:chgData name="Shafer, Ethan H MAJ" userId="505e747c-87be-44c0-94c2-fc4c31a873c1" providerId="ADAL" clId="{19B10666-50C5-42F7-B923-B09B085358FE}" dt="2024-07-22T02:57:40.426" v="2101" actId="20577"/>
          <ac:spMkLst>
            <pc:docMk/>
            <pc:sldMk cId="845613221" sldId="490"/>
            <ac:spMk id="2" creationId="{91A51AAE-CD45-2B62-7484-63B4240562AD}"/>
          </ac:spMkLst>
        </pc:spChg>
        <pc:spChg chg="mod">
          <ac:chgData name="Shafer, Ethan H MAJ" userId="505e747c-87be-44c0-94c2-fc4c31a873c1" providerId="ADAL" clId="{19B10666-50C5-42F7-B923-B09B085358FE}" dt="2024-07-22T03:49:01.330" v="2892" actId="20577"/>
          <ac:spMkLst>
            <pc:docMk/>
            <pc:sldMk cId="845613221" sldId="490"/>
            <ac:spMk id="3" creationId="{9C658FA6-1638-A8D8-3F7D-1FB3E3CB6D35}"/>
          </ac:spMkLst>
        </pc:spChg>
      </pc:sldChg>
      <pc:sldChg chg="modSp add mod">
        <pc:chgData name="Shafer, Ethan H MAJ" userId="505e747c-87be-44c0-94c2-fc4c31a873c1" providerId="ADAL" clId="{19B10666-50C5-42F7-B923-B09B085358FE}" dt="2024-07-22T02:58:28.631" v="2276"/>
        <pc:sldMkLst>
          <pc:docMk/>
          <pc:sldMk cId="3842220762" sldId="491"/>
        </pc:sldMkLst>
        <pc:spChg chg="mod">
          <ac:chgData name="Shafer, Ethan H MAJ" userId="505e747c-87be-44c0-94c2-fc4c31a873c1" providerId="ADAL" clId="{19B10666-50C5-42F7-B923-B09B085358FE}" dt="2024-07-22T02:58:28.631" v="2276"/>
          <ac:spMkLst>
            <pc:docMk/>
            <pc:sldMk cId="3842220762" sldId="491"/>
            <ac:spMk id="8" creationId="{D94F4881-75A0-0486-F27D-616527609721}"/>
          </ac:spMkLst>
        </pc:spChg>
        <pc:spChg chg="mod">
          <ac:chgData name="Shafer, Ethan H MAJ" userId="505e747c-87be-44c0-94c2-fc4c31a873c1" providerId="ADAL" clId="{19B10666-50C5-42F7-B923-B09B085358FE}" dt="2024-07-22T02:58:27.942" v="2275" actId="21"/>
          <ac:spMkLst>
            <pc:docMk/>
            <pc:sldMk cId="3842220762" sldId="491"/>
            <ac:spMk id="9" creationId="{AFE07D9D-59E1-7E40-B0BA-BF8C2AFCF986}"/>
          </ac:spMkLst>
        </pc:spChg>
      </pc:sldChg>
      <pc:sldChg chg="modSp add mod modAnim">
        <pc:chgData name="Shafer, Ethan H MAJ" userId="505e747c-87be-44c0-94c2-fc4c31a873c1" providerId="ADAL" clId="{19B10666-50C5-42F7-B923-B09B085358FE}" dt="2024-07-22T03:00:14.477" v="2375" actId="14"/>
        <pc:sldMkLst>
          <pc:docMk/>
          <pc:sldMk cId="2837690613" sldId="492"/>
        </pc:sldMkLst>
        <pc:spChg chg="mod">
          <ac:chgData name="Shafer, Ethan H MAJ" userId="505e747c-87be-44c0-94c2-fc4c31a873c1" providerId="ADAL" clId="{19B10666-50C5-42F7-B923-B09B085358FE}" dt="2024-07-22T02:58:35.074" v="2281" actId="20577"/>
          <ac:spMkLst>
            <pc:docMk/>
            <pc:sldMk cId="2837690613" sldId="492"/>
            <ac:spMk id="2" creationId="{91A51AAE-CD45-2B62-7484-63B4240562AD}"/>
          </ac:spMkLst>
        </pc:spChg>
        <pc:spChg chg="mod">
          <ac:chgData name="Shafer, Ethan H MAJ" userId="505e747c-87be-44c0-94c2-fc4c31a873c1" providerId="ADAL" clId="{19B10666-50C5-42F7-B923-B09B085358FE}" dt="2024-07-22T03:00:14.477" v="2375" actId="14"/>
          <ac:spMkLst>
            <pc:docMk/>
            <pc:sldMk cId="2837690613" sldId="492"/>
            <ac:spMk id="3" creationId="{9C658FA6-1638-A8D8-3F7D-1FB3E3CB6D35}"/>
          </ac:spMkLst>
        </pc:spChg>
      </pc:sldChg>
      <pc:sldChg chg="delSp modSp add mod modClrScheme chgLayout">
        <pc:chgData name="Shafer, Ethan H MAJ" userId="505e747c-87be-44c0-94c2-fc4c31a873c1" providerId="ADAL" clId="{19B10666-50C5-42F7-B923-B09B085358FE}" dt="2024-07-22T03:06:36.950" v="2771" actId="20577"/>
        <pc:sldMkLst>
          <pc:docMk/>
          <pc:sldMk cId="2307172413" sldId="493"/>
        </pc:sldMkLst>
        <pc:spChg chg="mod ord">
          <ac:chgData name="Shafer, Ethan H MAJ" userId="505e747c-87be-44c0-94c2-fc4c31a873c1" providerId="ADAL" clId="{19B10666-50C5-42F7-B923-B09B085358FE}" dt="2024-07-22T03:05:10.342" v="2563" actId="700"/>
          <ac:spMkLst>
            <pc:docMk/>
            <pc:sldMk cId="2307172413" sldId="493"/>
            <ac:spMk id="4" creationId="{37E0F74B-3C1A-F0F1-2299-7D7A01D5172B}"/>
          </ac:spMkLst>
        </pc:spChg>
        <pc:spChg chg="mod ord">
          <ac:chgData name="Shafer, Ethan H MAJ" userId="505e747c-87be-44c0-94c2-fc4c31a873c1" providerId="ADAL" clId="{19B10666-50C5-42F7-B923-B09B085358FE}" dt="2024-07-22T03:05:10.342" v="2563" actId="700"/>
          <ac:spMkLst>
            <pc:docMk/>
            <pc:sldMk cId="2307172413" sldId="493"/>
            <ac:spMk id="5" creationId="{53059963-268D-22F4-989C-D1C243FEB1F6}"/>
          </ac:spMkLst>
        </pc:spChg>
        <pc:spChg chg="mod ord">
          <ac:chgData name="Shafer, Ethan H MAJ" userId="505e747c-87be-44c0-94c2-fc4c31a873c1" providerId="ADAL" clId="{19B10666-50C5-42F7-B923-B09B085358FE}" dt="2024-07-22T03:05:10.342" v="2563" actId="700"/>
          <ac:spMkLst>
            <pc:docMk/>
            <pc:sldMk cId="2307172413" sldId="493"/>
            <ac:spMk id="6" creationId="{E1BA6E23-03BE-5C25-02F8-3DBB353E93C1}"/>
          </ac:spMkLst>
        </pc:spChg>
        <pc:spChg chg="mod ord">
          <ac:chgData name="Shafer, Ethan H MAJ" userId="505e747c-87be-44c0-94c2-fc4c31a873c1" providerId="ADAL" clId="{19B10666-50C5-42F7-B923-B09B085358FE}" dt="2024-07-22T03:05:10.342" v="2563" actId="700"/>
          <ac:spMkLst>
            <pc:docMk/>
            <pc:sldMk cId="2307172413" sldId="493"/>
            <ac:spMk id="7" creationId="{9E6F4282-AFCF-ACAA-32AB-9B291C8F9527}"/>
          </ac:spMkLst>
        </pc:spChg>
        <pc:spChg chg="mod ord">
          <ac:chgData name="Shafer, Ethan H MAJ" userId="505e747c-87be-44c0-94c2-fc4c31a873c1" providerId="ADAL" clId="{19B10666-50C5-42F7-B923-B09B085358FE}" dt="2024-07-22T03:06:36.950" v="2771" actId="20577"/>
          <ac:spMkLst>
            <pc:docMk/>
            <pc:sldMk cId="2307172413" sldId="493"/>
            <ac:spMk id="8" creationId="{D94F4881-75A0-0486-F27D-616527609721}"/>
          </ac:spMkLst>
        </pc:spChg>
        <pc:spChg chg="del">
          <ac:chgData name="Shafer, Ethan H MAJ" userId="505e747c-87be-44c0-94c2-fc4c31a873c1" providerId="ADAL" clId="{19B10666-50C5-42F7-B923-B09B085358FE}" dt="2024-07-22T03:05:10.342" v="2563" actId="700"/>
          <ac:spMkLst>
            <pc:docMk/>
            <pc:sldMk cId="2307172413" sldId="493"/>
            <ac:spMk id="9" creationId="{AFE07D9D-59E1-7E40-B0BA-BF8C2AFCF986}"/>
          </ac:spMkLst>
        </pc:spChg>
      </pc:sldChg>
      <pc:sldChg chg="addSp modSp add mod modAnim">
        <pc:chgData name="Shafer, Ethan H MAJ" userId="505e747c-87be-44c0-94c2-fc4c31a873c1" providerId="ADAL" clId="{19B10666-50C5-42F7-B923-B09B085358FE}" dt="2024-07-22T04:04:30.707" v="3078"/>
        <pc:sldMkLst>
          <pc:docMk/>
          <pc:sldMk cId="1250752702" sldId="494"/>
        </pc:sldMkLst>
        <pc:spChg chg="mod">
          <ac:chgData name="Shafer, Ethan H MAJ" userId="505e747c-87be-44c0-94c2-fc4c31a873c1" providerId="ADAL" clId="{19B10666-50C5-42F7-B923-B09B085358FE}" dt="2024-07-22T03:59:40.888" v="2911" actId="20577"/>
          <ac:spMkLst>
            <pc:docMk/>
            <pc:sldMk cId="1250752702" sldId="494"/>
            <ac:spMk id="7" creationId="{9E6F4282-AFCF-ACAA-32AB-9B291C8F9527}"/>
          </ac:spMkLst>
        </pc:spChg>
        <pc:spChg chg="mod">
          <ac:chgData name="Shafer, Ethan H MAJ" userId="505e747c-87be-44c0-94c2-fc4c31a873c1" providerId="ADAL" clId="{19B10666-50C5-42F7-B923-B09B085358FE}" dt="2024-07-22T04:03:38.741" v="3075" actId="1076"/>
          <ac:spMkLst>
            <pc:docMk/>
            <pc:sldMk cId="1250752702" sldId="494"/>
            <ac:spMk id="8" creationId="{D94F4881-75A0-0486-F27D-616527609721}"/>
          </ac:spMkLst>
        </pc:spChg>
        <pc:spChg chg="add mod ord">
          <ac:chgData name="Shafer, Ethan H MAJ" userId="505e747c-87be-44c0-94c2-fc4c31a873c1" providerId="ADAL" clId="{19B10666-50C5-42F7-B923-B09B085358FE}" dt="2024-07-22T04:02:17.550" v="3049" actId="167"/>
          <ac:spMkLst>
            <pc:docMk/>
            <pc:sldMk cId="1250752702" sldId="494"/>
            <ac:spMk id="10" creationId="{96476820-BC95-F7FD-0939-AA5B25F4755F}"/>
          </ac:spMkLst>
        </pc:spChg>
        <pc:spChg chg="add mod ord">
          <ac:chgData name="Shafer, Ethan H MAJ" userId="505e747c-87be-44c0-94c2-fc4c31a873c1" providerId="ADAL" clId="{19B10666-50C5-42F7-B923-B09B085358FE}" dt="2024-07-22T04:03:26.281" v="3074" actId="1076"/>
          <ac:spMkLst>
            <pc:docMk/>
            <pc:sldMk cId="1250752702" sldId="494"/>
            <ac:spMk id="11" creationId="{1915C8E1-A5D8-F6CF-DB34-0F01AFF09F6E}"/>
          </ac:spMkLst>
        </pc:spChg>
        <pc:cxnChg chg="add mod">
          <ac:chgData name="Shafer, Ethan H MAJ" userId="505e747c-87be-44c0-94c2-fc4c31a873c1" providerId="ADAL" clId="{19B10666-50C5-42F7-B923-B09B085358FE}" dt="2024-07-22T04:00:18.631" v="2938" actId="692"/>
          <ac:cxnSpMkLst>
            <pc:docMk/>
            <pc:sldMk cId="1250752702" sldId="494"/>
            <ac:cxnSpMk id="3" creationId="{8A0C6C3B-AA73-C2A1-192D-9B16F0A285CF}"/>
          </ac:cxnSpMkLst>
        </pc:cxnChg>
      </pc:sldChg>
    </pc:docChg>
  </pc:docChgLst>
  <pc:docChgLst>
    <pc:chgData name="Shafer, Ethan H MAJ" userId="505e747c-87be-44c0-94c2-fc4c31a873c1" providerId="ADAL" clId="{ECB0AC73-CF32-42E7-A6FB-AD4F1396EFCC}"/>
    <pc:docChg chg="undo redo custSel addSld delSld modSld sldOrd addSection delSection">
      <pc:chgData name="Shafer, Ethan H MAJ" userId="505e747c-87be-44c0-94c2-fc4c31a873c1" providerId="ADAL" clId="{ECB0AC73-CF32-42E7-A6FB-AD4F1396EFCC}" dt="2024-07-16T00:40:23.142" v="2721"/>
      <pc:docMkLst>
        <pc:docMk/>
      </pc:docMkLst>
      <pc:sldChg chg="del">
        <pc:chgData name="Shafer, Ethan H MAJ" userId="505e747c-87be-44c0-94c2-fc4c31a873c1" providerId="ADAL" clId="{ECB0AC73-CF32-42E7-A6FB-AD4F1396EFCC}" dt="2024-07-15T04:58:54.243" v="153" actId="47"/>
        <pc:sldMkLst>
          <pc:docMk/>
          <pc:sldMk cId="3189059650" sldId="282"/>
        </pc:sldMkLst>
      </pc:sldChg>
      <pc:sldChg chg="modSp mod">
        <pc:chgData name="Shafer, Ethan H MAJ" userId="505e747c-87be-44c0-94c2-fc4c31a873c1" providerId="ADAL" clId="{ECB0AC73-CF32-42E7-A6FB-AD4F1396EFCC}" dt="2024-07-15T04:56:20.551" v="14" actId="20577"/>
        <pc:sldMkLst>
          <pc:docMk/>
          <pc:sldMk cId="2600960340" sldId="413"/>
        </pc:sldMkLst>
        <pc:spChg chg="mod">
          <ac:chgData name="Shafer, Ethan H MAJ" userId="505e747c-87be-44c0-94c2-fc4c31a873c1" providerId="ADAL" clId="{ECB0AC73-CF32-42E7-A6FB-AD4F1396EFCC}" dt="2024-07-15T04:56:20.551" v="14" actId="20577"/>
          <ac:spMkLst>
            <pc:docMk/>
            <pc:sldMk cId="2600960340" sldId="413"/>
            <ac:spMk id="2" creationId="{8D7E2DAC-8F14-49C5-B65E-1545269CF4BB}"/>
          </ac:spMkLst>
        </pc:spChg>
      </pc:sldChg>
      <pc:sldChg chg="del">
        <pc:chgData name="Shafer, Ethan H MAJ" userId="505e747c-87be-44c0-94c2-fc4c31a873c1" providerId="ADAL" clId="{ECB0AC73-CF32-42E7-A6FB-AD4F1396EFCC}" dt="2024-07-15T04:58:55.061" v="154" actId="47"/>
        <pc:sldMkLst>
          <pc:docMk/>
          <pc:sldMk cId="3959649651" sldId="415"/>
        </pc:sldMkLst>
      </pc:sldChg>
      <pc:sldChg chg="addSp delSp modSp ord">
        <pc:chgData name="Shafer, Ethan H MAJ" userId="505e747c-87be-44c0-94c2-fc4c31a873c1" providerId="ADAL" clId="{ECB0AC73-CF32-42E7-A6FB-AD4F1396EFCC}" dt="2024-07-16T00:40:23.142" v="2721"/>
        <pc:sldMkLst>
          <pc:docMk/>
          <pc:sldMk cId="2363768640" sldId="416"/>
        </pc:sldMkLst>
        <pc:spChg chg="add del mod">
          <ac:chgData name="Shafer, Ethan H MAJ" userId="505e747c-87be-44c0-94c2-fc4c31a873c1" providerId="ADAL" clId="{ECB0AC73-CF32-42E7-A6FB-AD4F1396EFCC}" dt="2024-07-16T00:40:23.142" v="2721"/>
          <ac:spMkLst>
            <pc:docMk/>
            <pc:sldMk cId="2363768640" sldId="416"/>
            <ac:spMk id="3" creationId="{C936F46A-B2B3-297A-3C2C-9EEFCEE541BE}"/>
          </ac:spMkLst>
        </pc:spChg>
        <pc:picChg chg="add mod">
          <ac:chgData name="Shafer, Ethan H MAJ" userId="505e747c-87be-44c0-94c2-fc4c31a873c1" providerId="ADAL" clId="{ECB0AC73-CF32-42E7-A6FB-AD4F1396EFCC}" dt="2024-07-16T00:40:23.142" v="2721"/>
          <ac:picMkLst>
            <pc:docMk/>
            <pc:sldMk cId="2363768640" sldId="416"/>
            <ac:picMk id="4" creationId="{7753E34D-7106-1D75-F2D5-645F1BF43946}"/>
          </ac:picMkLst>
        </pc:picChg>
        <pc:picChg chg="del">
          <ac:chgData name="Shafer, Ethan H MAJ" userId="505e747c-87be-44c0-94c2-fc4c31a873c1" providerId="ADAL" clId="{ECB0AC73-CF32-42E7-A6FB-AD4F1396EFCC}" dt="2024-07-16T00:40:22.116" v="2720" actId="478"/>
          <ac:picMkLst>
            <pc:docMk/>
            <pc:sldMk cId="2363768640" sldId="416"/>
            <ac:picMk id="1026" creationId="{93FDC0F7-4807-EA29-408E-6302A7B746D0}"/>
          </ac:picMkLst>
        </pc:picChg>
      </pc:sldChg>
      <pc:sldChg chg="modSp mod modAnim">
        <pc:chgData name="Shafer, Ethan H MAJ" userId="505e747c-87be-44c0-94c2-fc4c31a873c1" providerId="ADAL" clId="{ECB0AC73-CF32-42E7-A6FB-AD4F1396EFCC}" dt="2024-07-15T06:31:00.781" v="2197" actId="20577"/>
        <pc:sldMkLst>
          <pc:docMk/>
          <pc:sldMk cId="3788048747" sldId="418"/>
        </pc:sldMkLst>
        <pc:spChg chg="mod">
          <ac:chgData name="Shafer, Ethan H MAJ" userId="505e747c-87be-44c0-94c2-fc4c31a873c1" providerId="ADAL" clId="{ECB0AC73-CF32-42E7-A6FB-AD4F1396EFCC}" dt="2024-07-15T06:31:00.781" v="2197" actId="20577"/>
          <ac:spMkLst>
            <pc:docMk/>
            <pc:sldMk cId="3788048747" sldId="418"/>
            <ac:spMk id="2" creationId="{7640788A-4D01-652F-902B-9DD3FDA5F6BB}"/>
          </ac:spMkLst>
        </pc:spChg>
        <pc:spChg chg="mod">
          <ac:chgData name="Shafer, Ethan H MAJ" userId="505e747c-87be-44c0-94c2-fc4c31a873c1" providerId="ADAL" clId="{ECB0AC73-CF32-42E7-A6FB-AD4F1396EFCC}" dt="2024-07-15T05:02:26.984" v="506" actId="20577"/>
          <ac:spMkLst>
            <pc:docMk/>
            <pc:sldMk cId="3788048747" sldId="418"/>
            <ac:spMk id="3" creationId="{28F0828B-B09B-1398-ABA7-930C48619EF2}"/>
          </ac:spMkLst>
        </pc:spChg>
      </pc:sldChg>
      <pc:sldChg chg="addSp delSp modSp mod modClrScheme chgLayout modNotesTx">
        <pc:chgData name="Shafer, Ethan H MAJ" userId="505e747c-87be-44c0-94c2-fc4c31a873c1" providerId="ADAL" clId="{ECB0AC73-CF32-42E7-A6FB-AD4F1396EFCC}" dt="2024-07-15T06:22:54.771" v="1691"/>
        <pc:sldMkLst>
          <pc:docMk/>
          <pc:sldMk cId="1244604013" sldId="419"/>
        </pc:sldMkLst>
        <pc:spChg chg="mod ord">
          <ac:chgData name="Shafer, Ethan H MAJ" userId="505e747c-87be-44c0-94c2-fc4c31a873c1" providerId="ADAL" clId="{ECB0AC73-CF32-42E7-A6FB-AD4F1396EFCC}" dt="2024-07-15T05:31:46.909" v="821" actId="700"/>
          <ac:spMkLst>
            <pc:docMk/>
            <pc:sldMk cId="1244604013" sldId="419"/>
            <ac:spMk id="2" creationId="{6BF5711D-C7BA-7497-76B1-1E4A26C9CD6D}"/>
          </ac:spMkLst>
        </pc:spChg>
        <pc:spChg chg="add del mod ord">
          <ac:chgData name="Shafer, Ethan H MAJ" userId="505e747c-87be-44c0-94c2-fc4c31a873c1" providerId="ADAL" clId="{ECB0AC73-CF32-42E7-A6FB-AD4F1396EFCC}" dt="2024-07-15T05:31:48.370" v="822" actId="22"/>
          <ac:spMkLst>
            <pc:docMk/>
            <pc:sldMk cId="1244604013" sldId="419"/>
            <ac:spMk id="3" creationId="{AFE003E6-8BB1-7335-8E57-FFF855DBDBFE}"/>
          </ac:spMkLst>
        </pc:spChg>
        <pc:spChg chg="mod ord">
          <ac:chgData name="Shafer, Ethan H MAJ" userId="505e747c-87be-44c0-94c2-fc4c31a873c1" providerId="ADAL" clId="{ECB0AC73-CF32-42E7-A6FB-AD4F1396EFCC}" dt="2024-07-15T05:31:46.909" v="821" actId="700"/>
          <ac:spMkLst>
            <pc:docMk/>
            <pc:sldMk cId="1244604013" sldId="419"/>
            <ac:spMk id="4" creationId="{8D5DED31-D91E-9149-04E5-96CA50722DE0}"/>
          </ac:spMkLst>
        </pc:spChg>
        <pc:spChg chg="mod ord">
          <ac:chgData name="Shafer, Ethan H MAJ" userId="505e747c-87be-44c0-94c2-fc4c31a873c1" providerId="ADAL" clId="{ECB0AC73-CF32-42E7-A6FB-AD4F1396EFCC}" dt="2024-07-15T05:31:46.909" v="821" actId="700"/>
          <ac:spMkLst>
            <pc:docMk/>
            <pc:sldMk cId="1244604013" sldId="419"/>
            <ac:spMk id="5" creationId="{79768A93-9510-EFE7-212F-C3B759A63948}"/>
          </ac:spMkLst>
        </pc:spChg>
        <pc:spChg chg="mod ord">
          <ac:chgData name="Shafer, Ethan H MAJ" userId="505e747c-87be-44c0-94c2-fc4c31a873c1" providerId="ADAL" clId="{ECB0AC73-CF32-42E7-A6FB-AD4F1396EFCC}" dt="2024-07-15T05:31:46.909" v="821" actId="700"/>
          <ac:spMkLst>
            <pc:docMk/>
            <pc:sldMk cId="1244604013" sldId="419"/>
            <ac:spMk id="6" creationId="{6E38A601-0191-9AF9-928F-19C54B4529E3}"/>
          </ac:spMkLst>
        </pc:spChg>
        <pc:spChg chg="add mod">
          <ac:chgData name="Shafer, Ethan H MAJ" userId="505e747c-87be-44c0-94c2-fc4c31a873c1" providerId="ADAL" clId="{ECB0AC73-CF32-42E7-A6FB-AD4F1396EFCC}" dt="2024-07-15T06:05:45.746" v="1498" actId="1076"/>
          <ac:spMkLst>
            <pc:docMk/>
            <pc:sldMk cId="1244604013" sldId="419"/>
            <ac:spMk id="9" creationId="{2556A990-F067-A12D-C4F7-ADA6EBE5EBC5}"/>
          </ac:spMkLst>
        </pc:spChg>
        <pc:picChg chg="add mod ord">
          <ac:chgData name="Shafer, Ethan H MAJ" userId="505e747c-87be-44c0-94c2-fc4c31a873c1" providerId="ADAL" clId="{ECB0AC73-CF32-42E7-A6FB-AD4F1396EFCC}" dt="2024-07-15T05:32:08.920" v="828" actId="1076"/>
          <ac:picMkLst>
            <pc:docMk/>
            <pc:sldMk cId="1244604013" sldId="419"/>
            <ac:picMk id="8" creationId="{A6B67BFF-FBCB-B9C2-44F9-8F05FF88BEB4}"/>
          </ac:picMkLst>
        </pc:picChg>
        <pc:picChg chg="mod ord">
          <ac:chgData name="Shafer, Ethan H MAJ" userId="505e747c-87be-44c0-94c2-fc4c31a873c1" providerId="ADAL" clId="{ECB0AC73-CF32-42E7-A6FB-AD4F1396EFCC}" dt="2024-07-15T06:05:09.621" v="1391" actId="1076"/>
          <ac:picMkLst>
            <pc:docMk/>
            <pc:sldMk cId="1244604013" sldId="419"/>
            <ac:picMk id="2054" creationId="{F9D1D7ED-7D99-890C-2944-B502F42638CC}"/>
          </ac:picMkLst>
        </pc:picChg>
      </pc:sldChg>
      <pc:sldChg chg="del">
        <pc:chgData name="Shafer, Ethan H MAJ" userId="505e747c-87be-44c0-94c2-fc4c31a873c1" providerId="ADAL" clId="{ECB0AC73-CF32-42E7-A6FB-AD4F1396EFCC}" dt="2024-07-15T05:33:34.990" v="842" actId="47"/>
        <pc:sldMkLst>
          <pc:docMk/>
          <pc:sldMk cId="348561843" sldId="420"/>
        </pc:sldMkLst>
      </pc:sldChg>
      <pc:sldChg chg="del">
        <pc:chgData name="Shafer, Ethan H MAJ" userId="505e747c-87be-44c0-94c2-fc4c31a873c1" providerId="ADAL" clId="{ECB0AC73-CF32-42E7-A6FB-AD4F1396EFCC}" dt="2024-07-15T05:33:34.990" v="842" actId="47"/>
        <pc:sldMkLst>
          <pc:docMk/>
          <pc:sldMk cId="3307923288" sldId="421"/>
        </pc:sldMkLst>
      </pc:sldChg>
      <pc:sldChg chg="del">
        <pc:chgData name="Shafer, Ethan H MAJ" userId="505e747c-87be-44c0-94c2-fc4c31a873c1" providerId="ADAL" clId="{ECB0AC73-CF32-42E7-A6FB-AD4F1396EFCC}" dt="2024-07-15T05:33:34.990" v="842" actId="47"/>
        <pc:sldMkLst>
          <pc:docMk/>
          <pc:sldMk cId="1326063030" sldId="422"/>
        </pc:sldMkLst>
      </pc:sldChg>
      <pc:sldChg chg="del">
        <pc:chgData name="Shafer, Ethan H MAJ" userId="505e747c-87be-44c0-94c2-fc4c31a873c1" providerId="ADAL" clId="{ECB0AC73-CF32-42E7-A6FB-AD4F1396EFCC}" dt="2024-07-15T05:33:34.990" v="842" actId="47"/>
        <pc:sldMkLst>
          <pc:docMk/>
          <pc:sldMk cId="213268805" sldId="423"/>
        </pc:sldMkLst>
      </pc:sldChg>
      <pc:sldChg chg="del">
        <pc:chgData name="Shafer, Ethan H MAJ" userId="505e747c-87be-44c0-94c2-fc4c31a873c1" providerId="ADAL" clId="{ECB0AC73-CF32-42E7-A6FB-AD4F1396EFCC}" dt="2024-07-15T05:33:34.990" v="842" actId="47"/>
        <pc:sldMkLst>
          <pc:docMk/>
          <pc:sldMk cId="4136489348" sldId="424"/>
        </pc:sldMkLst>
      </pc:sldChg>
      <pc:sldChg chg="del">
        <pc:chgData name="Shafer, Ethan H MAJ" userId="505e747c-87be-44c0-94c2-fc4c31a873c1" providerId="ADAL" clId="{ECB0AC73-CF32-42E7-A6FB-AD4F1396EFCC}" dt="2024-07-15T05:33:34.990" v="842" actId="47"/>
        <pc:sldMkLst>
          <pc:docMk/>
          <pc:sldMk cId="4224059205" sldId="425"/>
        </pc:sldMkLst>
      </pc:sldChg>
      <pc:sldChg chg="del">
        <pc:chgData name="Shafer, Ethan H MAJ" userId="505e747c-87be-44c0-94c2-fc4c31a873c1" providerId="ADAL" clId="{ECB0AC73-CF32-42E7-A6FB-AD4F1396EFCC}" dt="2024-07-15T05:33:34.990" v="842" actId="47"/>
        <pc:sldMkLst>
          <pc:docMk/>
          <pc:sldMk cId="2459538913" sldId="426"/>
        </pc:sldMkLst>
      </pc:sldChg>
      <pc:sldChg chg="del">
        <pc:chgData name="Shafer, Ethan H MAJ" userId="505e747c-87be-44c0-94c2-fc4c31a873c1" providerId="ADAL" clId="{ECB0AC73-CF32-42E7-A6FB-AD4F1396EFCC}" dt="2024-07-15T05:33:34.990" v="842" actId="47"/>
        <pc:sldMkLst>
          <pc:docMk/>
          <pc:sldMk cId="2268954444" sldId="427"/>
        </pc:sldMkLst>
      </pc:sldChg>
      <pc:sldChg chg="del">
        <pc:chgData name="Shafer, Ethan H MAJ" userId="505e747c-87be-44c0-94c2-fc4c31a873c1" providerId="ADAL" clId="{ECB0AC73-CF32-42E7-A6FB-AD4F1396EFCC}" dt="2024-07-15T05:33:34.990" v="842" actId="47"/>
        <pc:sldMkLst>
          <pc:docMk/>
          <pc:sldMk cId="3047376269" sldId="428"/>
        </pc:sldMkLst>
      </pc:sldChg>
      <pc:sldChg chg="modSp mod">
        <pc:chgData name="Shafer, Ethan H MAJ" userId="505e747c-87be-44c0-94c2-fc4c31a873c1" providerId="ADAL" clId="{ECB0AC73-CF32-42E7-A6FB-AD4F1396EFCC}" dt="2024-07-15T04:56:55.714" v="152" actId="20577"/>
        <pc:sldMkLst>
          <pc:docMk/>
          <pc:sldMk cId="1277706378" sldId="429"/>
        </pc:sldMkLst>
        <pc:spChg chg="mod">
          <ac:chgData name="Shafer, Ethan H MAJ" userId="505e747c-87be-44c0-94c2-fc4c31a873c1" providerId="ADAL" clId="{ECB0AC73-CF32-42E7-A6FB-AD4F1396EFCC}" dt="2024-07-15T04:56:55.714" v="152" actId="20577"/>
          <ac:spMkLst>
            <pc:docMk/>
            <pc:sldMk cId="1277706378" sldId="429"/>
            <ac:spMk id="3" creationId="{D19F0797-8975-980B-1DFB-53543119FFB6}"/>
          </ac:spMkLst>
        </pc:spChg>
      </pc:sldChg>
      <pc:sldChg chg="del">
        <pc:chgData name="Shafer, Ethan H MAJ" userId="505e747c-87be-44c0-94c2-fc4c31a873c1" providerId="ADAL" clId="{ECB0AC73-CF32-42E7-A6FB-AD4F1396EFCC}" dt="2024-07-15T05:33:34.990" v="842" actId="47"/>
        <pc:sldMkLst>
          <pc:docMk/>
          <pc:sldMk cId="2231045084" sldId="430"/>
        </pc:sldMkLst>
      </pc:sldChg>
      <pc:sldChg chg="del">
        <pc:chgData name="Shafer, Ethan H MAJ" userId="505e747c-87be-44c0-94c2-fc4c31a873c1" providerId="ADAL" clId="{ECB0AC73-CF32-42E7-A6FB-AD4F1396EFCC}" dt="2024-07-15T05:33:34.990" v="842" actId="47"/>
        <pc:sldMkLst>
          <pc:docMk/>
          <pc:sldMk cId="3810137962" sldId="431"/>
        </pc:sldMkLst>
      </pc:sldChg>
      <pc:sldChg chg="del">
        <pc:chgData name="Shafer, Ethan H MAJ" userId="505e747c-87be-44c0-94c2-fc4c31a873c1" providerId="ADAL" clId="{ECB0AC73-CF32-42E7-A6FB-AD4F1396EFCC}" dt="2024-07-15T05:33:34.990" v="842" actId="47"/>
        <pc:sldMkLst>
          <pc:docMk/>
          <pc:sldMk cId="314782937" sldId="432"/>
        </pc:sldMkLst>
      </pc:sldChg>
      <pc:sldChg chg="del">
        <pc:chgData name="Shafer, Ethan H MAJ" userId="505e747c-87be-44c0-94c2-fc4c31a873c1" providerId="ADAL" clId="{ECB0AC73-CF32-42E7-A6FB-AD4F1396EFCC}" dt="2024-07-15T05:33:34.990" v="842" actId="47"/>
        <pc:sldMkLst>
          <pc:docMk/>
          <pc:sldMk cId="802819217" sldId="433"/>
        </pc:sldMkLst>
      </pc:sldChg>
      <pc:sldChg chg="del">
        <pc:chgData name="Shafer, Ethan H MAJ" userId="505e747c-87be-44c0-94c2-fc4c31a873c1" providerId="ADAL" clId="{ECB0AC73-CF32-42E7-A6FB-AD4F1396EFCC}" dt="2024-07-15T05:33:34.990" v="842" actId="47"/>
        <pc:sldMkLst>
          <pc:docMk/>
          <pc:sldMk cId="3818507904" sldId="434"/>
        </pc:sldMkLst>
      </pc:sldChg>
      <pc:sldChg chg="del">
        <pc:chgData name="Shafer, Ethan H MAJ" userId="505e747c-87be-44c0-94c2-fc4c31a873c1" providerId="ADAL" clId="{ECB0AC73-CF32-42E7-A6FB-AD4F1396EFCC}" dt="2024-07-15T05:33:34.990" v="842" actId="47"/>
        <pc:sldMkLst>
          <pc:docMk/>
          <pc:sldMk cId="3355581330" sldId="435"/>
        </pc:sldMkLst>
      </pc:sldChg>
      <pc:sldChg chg="del">
        <pc:chgData name="Shafer, Ethan H MAJ" userId="505e747c-87be-44c0-94c2-fc4c31a873c1" providerId="ADAL" clId="{ECB0AC73-CF32-42E7-A6FB-AD4F1396EFCC}" dt="2024-07-15T05:33:34.990" v="842" actId="47"/>
        <pc:sldMkLst>
          <pc:docMk/>
          <pc:sldMk cId="1595415129" sldId="436"/>
        </pc:sldMkLst>
      </pc:sldChg>
      <pc:sldChg chg="del">
        <pc:chgData name="Shafer, Ethan H MAJ" userId="505e747c-87be-44c0-94c2-fc4c31a873c1" providerId="ADAL" clId="{ECB0AC73-CF32-42E7-A6FB-AD4F1396EFCC}" dt="2024-07-15T05:33:34.990" v="842" actId="47"/>
        <pc:sldMkLst>
          <pc:docMk/>
          <pc:sldMk cId="1660836599" sldId="437"/>
        </pc:sldMkLst>
      </pc:sldChg>
      <pc:sldChg chg="del">
        <pc:chgData name="Shafer, Ethan H MAJ" userId="505e747c-87be-44c0-94c2-fc4c31a873c1" providerId="ADAL" clId="{ECB0AC73-CF32-42E7-A6FB-AD4F1396EFCC}" dt="2024-07-15T05:33:34.990" v="842" actId="47"/>
        <pc:sldMkLst>
          <pc:docMk/>
          <pc:sldMk cId="73479689" sldId="438"/>
        </pc:sldMkLst>
      </pc:sldChg>
      <pc:sldChg chg="del">
        <pc:chgData name="Shafer, Ethan H MAJ" userId="505e747c-87be-44c0-94c2-fc4c31a873c1" providerId="ADAL" clId="{ECB0AC73-CF32-42E7-A6FB-AD4F1396EFCC}" dt="2024-07-15T05:33:34.990" v="842" actId="47"/>
        <pc:sldMkLst>
          <pc:docMk/>
          <pc:sldMk cId="2561248663" sldId="439"/>
        </pc:sldMkLst>
      </pc:sldChg>
      <pc:sldChg chg="addSp delSp modSp new mod">
        <pc:chgData name="Shafer, Ethan H MAJ" userId="505e747c-87be-44c0-94c2-fc4c31a873c1" providerId="ADAL" clId="{ECB0AC73-CF32-42E7-A6FB-AD4F1396EFCC}" dt="2024-07-15T05:16:57.919" v="721" actId="478"/>
        <pc:sldMkLst>
          <pc:docMk/>
          <pc:sldMk cId="2426625744" sldId="440"/>
        </pc:sldMkLst>
        <pc:spChg chg="mod">
          <ac:chgData name="Shafer, Ethan H MAJ" userId="505e747c-87be-44c0-94c2-fc4c31a873c1" providerId="ADAL" clId="{ECB0AC73-CF32-42E7-A6FB-AD4F1396EFCC}" dt="2024-07-15T05:04:29.140" v="519" actId="20577"/>
          <ac:spMkLst>
            <pc:docMk/>
            <pc:sldMk cId="2426625744" sldId="440"/>
            <ac:spMk id="2" creationId="{C7251FAB-425A-2587-B4E5-78419EA595E8}"/>
          </ac:spMkLst>
        </pc:spChg>
        <pc:spChg chg="mod">
          <ac:chgData name="Shafer, Ethan H MAJ" userId="505e747c-87be-44c0-94c2-fc4c31a873c1" providerId="ADAL" clId="{ECB0AC73-CF32-42E7-A6FB-AD4F1396EFCC}" dt="2024-07-15T05:10:31.469" v="665" actId="15"/>
          <ac:spMkLst>
            <pc:docMk/>
            <pc:sldMk cId="2426625744" sldId="440"/>
            <ac:spMk id="3" creationId="{681ADF5A-902A-1E7B-7C8F-CFAA6D871267}"/>
          </ac:spMkLst>
        </pc:spChg>
        <pc:picChg chg="add del mod ord">
          <ac:chgData name="Shafer, Ethan H MAJ" userId="505e747c-87be-44c0-94c2-fc4c31a873c1" providerId="ADAL" clId="{ECB0AC73-CF32-42E7-A6FB-AD4F1396EFCC}" dt="2024-07-15T05:16:57.919" v="721" actId="478"/>
          <ac:picMkLst>
            <pc:docMk/>
            <pc:sldMk cId="2426625744" sldId="440"/>
            <ac:picMk id="8" creationId="{E67021EE-4ECA-1056-12CB-88375D4BB339}"/>
          </ac:picMkLst>
        </pc:picChg>
      </pc:sldChg>
      <pc:sldChg chg="addSp delSp modSp new mod">
        <pc:chgData name="Shafer, Ethan H MAJ" userId="505e747c-87be-44c0-94c2-fc4c31a873c1" providerId="ADAL" clId="{ECB0AC73-CF32-42E7-A6FB-AD4F1396EFCC}" dt="2024-07-15T05:17:02.881" v="735" actId="20577"/>
        <pc:sldMkLst>
          <pc:docMk/>
          <pc:sldMk cId="1989656957" sldId="441"/>
        </pc:sldMkLst>
        <pc:spChg chg="mod">
          <ac:chgData name="Shafer, Ethan H MAJ" userId="505e747c-87be-44c0-94c2-fc4c31a873c1" providerId="ADAL" clId="{ECB0AC73-CF32-42E7-A6FB-AD4F1396EFCC}" dt="2024-07-15T05:17:02.881" v="735" actId="20577"/>
          <ac:spMkLst>
            <pc:docMk/>
            <pc:sldMk cId="1989656957" sldId="441"/>
            <ac:spMk id="2" creationId="{2D0BC2A7-1632-0251-7C31-A44861D8026A}"/>
          </ac:spMkLst>
        </pc:spChg>
        <pc:spChg chg="del">
          <ac:chgData name="Shafer, Ethan H MAJ" userId="505e747c-87be-44c0-94c2-fc4c31a873c1" providerId="ADAL" clId="{ECB0AC73-CF32-42E7-A6FB-AD4F1396EFCC}" dt="2024-07-15T05:12:03.318" v="672" actId="22"/>
          <ac:spMkLst>
            <pc:docMk/>
            <pc:sldMk cId="1989656957" sldId="441"/>
            <ac:spMk id="3" creationId="{1C7D30A0-3682-3179-D42D-F17A53F34907}"/>
          </ac:spMkLst>
        </pc:spChg>
        <pc:picChg chg="add mod ord">
          <ac:chgData name="Shafer, Ethan H MAJ" userId="505e747c-87be-44c0-94c2-fc4c31a873c1" providerId="ADAL" clId="{ECB0AC73-CF32-42E7-A6FB-AD4F1396EFCC}" dt="2024-07-15T05:12:05.134" v="673" actId="1076"/>
          <ac:picMkLst>
            <pc:docMk/>
            <pc:sldMk cId="1989656957" sldId="441"/>
            <ac:picMk id="8" creationId="{18D2D994-2219-4AED-FA21-ACD791006261}"/>
          </ac:picMkLst>
        </pc:picChg>
        <pc:picChg chg="add mod">
          <ac:chgData name="Shafer, Ethan H MAJ" userId="505e747c-87be-44c0-94c2-fc4c31a873c1" providerId="ADAL" clId="{ECB0AC73-CF32-42E7-A6FB-AD4F1396EFCC}" dt="2024-07-15T05:12:14.770" v="675" actId="1076"/>
          <ac:picMkLst>
            <pc:docMk/>
            <pc:sldMk cId="1989656957" sldId="441"/>
            <ac:picMk id="10" creationId="{0383B13C-3CC3-C501-C53F-B32F5925FA37}"/>
          </ac:picMkLst>
        </pc:picChg>
      </pc:sldChg>
      <pc:sldChg chg="addSp delSp modSp new mod">
        <pc:chgData name="Shafer, Ethan H MAJ" userId="505e747c-87be-44c0-94c2-fc4c31a873c1" providerId="ADAL" clId="{ECB0AC73-CF32-42E7-A6FB-AD4F1396EFCC}" dt="2024-07-15T05:17:06.960" v="749" actId="20577"/>
        <pc:sldMkLst>
          <pc:docMk/>
          <pc:sldMk cId="1414359750" sldId="442"/>
        </pc:sldMkLst>
        <pc:spChg chg="mod">
          <ac:chgData name="Shafer, Ethan H MAJ" userId="505e747c-87be-44c0-94c2-fc4c31a873c1" providerId="ADAL" clId="{ECB0AC73-CF32-42E7-A6FB-AD4F1396EFCC}" dt="2024-07-15T05:17:06.960" v="749" actId="20577"/>
          <ac:spMkLst>
            <pc:docMk/>
            <pc:sldMk cId="1414359750" sldId="442"/>
            <ac:spMk id="2" creationId="{6584F19E-60B6-6F52-B43E-E0F4FB38A1A9}"/>
          </ac:spMkLst>
        </pc:spChg>
        <pc:spChg chg="del mod">
          <ac:chgData name="Shafer, Ethan H MAJ" userId="505e747c-87be-44c0-94c2-fc4c31a873c1" providerId="ADAL" clId="{ECB0AC73-CF32-42E7-A6FB-AD4F1396EFCC}" dt="2024-07-15T05:14:41.044" v="699" actId="478"/>
          <ac:spMkLst>
            <pc:docMk/>
            <pc:sldMk cId="1414359750" sldId="442"/>
            <ac:spMk id="3" creationId="{130FAE21-1820-1940-C343-C63CD576CFDC}"/>
          </ac:spMkLst>
        </pc:spChg>
        <pc:spChg chg="add del mod">
          <ac:chgData name="Shafer, Ethan H MAJ" userId="505e747c-87be-44c0-94c2-fc4c31a873c1" providerId="ADAL" clId="{ECB0AC73-CF32-42E7-A6FB-AD4F1396EFCC}" dt="2024-07-15T05:14:42.109" v="700" actId="22"/>
          <ac:spMkLst>
            <pc:docMk/>
            <pc:sldMk cId="1414359750" sldId="442"/>
            <ac:spMk id="8" creationId="{93F2EB95-3BDF-2A7F-BC8A-99042A5CA28E}"/>
          </ac:spMkLst>
        </pc:spChg>
        <pc:spChg chg="add del">
          <ac:chgData name="Shafer, Ethan H MAJ" userId="505e747c-87be-44c0-94c2-fc4c31a873c1" providerId="ADAL" clId="{ECB0AC73-CF32-42E7-A6FB-AD4F1396EFCC}" dt="2024-07-15T05:16:24.520" v="719" actId="22"/>
          <ac:spMkLst>
            <pc:docMk/>
            <pc:sldMk cId="1414359750" sldId="442"/>
            <ac:spMk id="12" creationId="{9BEE1EB9-7B87-753D-7F2B-6C952FC3D8D8}"/>
          </ac:spMkLst>
        </pc:spChg>
        <pc:picChg chg="add mod ord">
          <ac:chgData name="Shafer, Ethan H MAJ" userId="505e747c-87be-44c0-94c2-fc4c31a873c1" providerId="ADAL" clId="{ECB0AC73-CF32-42E7-A6FB-AD4F1396EFCC}" dt="2024-07-15T05:14:42.109" v="700" actId="22"/>
          <ac:picMkLst>
            <pc:docMk/>
            <pc:sldMk cId="1414359750" sldId="442"/>
            <ac:picMk id="10" creationId="{D8E58998-A2A0-B83C-A84D-8E940AC4AC2B}"/>
          </ac:picMkLst>
        </pc:picChg>
      </pc:sldChg>
      <pc:sldChg chg="addSp modSp new mod modAnim">
        <pc:chgData name="Shafer, Ethan H MAJ" userId="505e747c-87be-44c0-94c2-fc4c31a873c1" providerId="ADAL" clId="{ECB0AC73-CF32-42E7-A6FB-AD4F1396EFCC}" dt="2024-07-15T05:18:59.350" v="787" actId="1076"/>
        <pc:sldMkLst>
          <pc:docMk/>
          <pc:sldMk cId="621309774" sldId="443"/>
        </pc:sldMkLst>
        <pc:spChg chg="mod">
          <ac:chgData name="Shafer, Ethan H MAJ" userId="505e747c-87be-44c0-94c2-fc4c31a873c1" providerId="ADAL" clId="{ECB0AC73-CF32-42E7-A6FB-AD4F1396EFCC}" dt="2024-07-15T05:17:28.090" v="768" actId="5793"/>
          <ac:spMkLst>
            <pc:docMk/>
            <pc:sldMk cId="621309774" sldId="443"/>
            <ac:spMk id="2" creationId="{C759901A-4FE8-05B0-6E22-D081AAE51175}"/>
          </ac:spMkLst>
        </pc:spChg>
        <pc:spChg chg="mod">
          <ac:chgData name="Shafer, Ethan H MAJ" userId="505e747c-87be-44c0-94c2-fc4c31a873c1" providerId="ADAL" clId="{ECB0AC73-CF32-42E7-A6FB-AD4F1396EFCC}" dt="2024-07-15T05:18:30.970" v="781" actId="1076"/>
          <ac:spMkLst>
            <pc:docMk/>
            <pc:sldMk cId="621309774" sldId="443"/>
            <ac:spMk id="3" creationId="{9106B1F2-0985-C72A-61AE-5BBA3D004264}"/>
          </ac:spMkLst>
        </pc:spChg>
        <pc:picChg chg="add mod">
          <ac:chgData name="Shafer, Ethan H MAJ" userId="505e747c-87be-44c0-94c2-fc4c31a873c1" providerId="ADAL" clId="{ECB0AC73-CF32-42E7-A6FB-AD4F1396EFCC}" dt="2024-07-15T05:18:43.299" v="784" actId="1076"/>
          <ac:picMkLst>
            <pc:docMk/>
            <pc:sldMk cId="621309774" sldId="443"/>
            <ac:picMk id="8" creationId="{3C70DF3B-3C7F-958E-0726-6382C9C960B1}"/>
          </ac:picMkLst>
        </pc:picChg>
        <pc:picChg chg="add mod">
          <ac:chgData name="Shafer, Ethan H MAJ" userId="505e747c-87be-44c0-94c2-fc4c31a873c1" providerId="ADAL" clId="{ECB0AC73-CF32-42E7-A6FB-AD4F1396EFCC}" dt="2024-07-15T05:18:59.350" v="787" actId="1076"/>
          <ac:picMkLst>
            <pc:docMk/>
            <pc:sldMk cId="621309774" sldId="443"/>
            <ac:picMk id="10" creationId="{1F15D8B9-E2DD-055A-749C-E555689D3D27}"/>
          </ac:picMkLst>
        </pc:picChg>
      </pc:sldChg>
      <pc:sldChg chg="new del">
        <pc:chgData name="Shafer, Ethan H MAJ" userId="505e747c-87be-44c0-94c2-fc4c31a873c1" providerId="ADAL" clId="{ECB0AC73-CF32-42E7-A6FB-AD4F1396EFCC}" dt="2024-07-15T05:16:18.233" v="717" actId="680"/>
        <pc:sldMkLst>
          <pc:docMk/>
          <pc:sldMk cId="2676737907" sldId="443"/>
        </pc:sldMkLst>
      </pc:sldChg>
      <pc:sldChg chg="modSp new mod">
        <pc:chgData name="Shafer, Ethan H MAJ" userId="505e747c-87be-44c0-94c2-fc4c31a873c1" providerId="ADAL" clId="{ECB0AC73-CF32-42E7-A6FB-AD4F1396EFCC}" dt="2024-07-15T06:30:41.776" v="2188" actId="6549"/>
        <pc:sldMkLst>
          <pc:docMk/>
          <pc:sldMk cId="3878447618" sldId="444"/>
        </pc:sldMkLst>
        <pc:spChg chg="mod">
          <ac:chgData name="Shafer, Ethan H MAJ" userId="505e747c-87be-44c0-94c2-fc4c31a873c1" providerId="ADAL" clId="{ECB0AC73-CF32-42E7-A6FB-AD4F1396EFCC}" dt="2024-07-15T05:19:36.567" v="803" actId="5793"/>
          <ac:spMkLst>
            <pc:docMk/>
            <pc:sldMk cId="3878447618" sldId="444"/>
            <ac:spMk id="2" creationId="{F7127D04-A07B-5945-28F6-93FCF2CFCB97}"/>
          </ac:spMkLst>
        </pc:spChg>
        <pc:spChg chg="mod">
          <ac:chgData name="Shafer, Ethan H MAJ" userId="505e747c-87be-44c0-94c2-fc4c31a873c1" providerId="ADAL" clId="{ECB0AC73-CF32-42E7-A6FB-AD4F1396EFCC}" dt="2024-07-15T06:30:41.776" v="2188" actId="6549"/>
          <ac:spMkLst>
            <pc:docMk/>
            <pc:sldMk cId="3878447618" sldId="444"/>
            <ac:spMk id="3" creationId="{CF0AB7D3-E53D-DBC0-0CC2-922E4779F976}"/>
          </ac:spMkLst>
        </pc:spChg>
      </pc:sldChg>
      <pc:sldChg chg="addSp delSp modSp new mod modClrScheme chgLayout modNotesTx">
        <pc:chgData name="Shafer, Ethan H MAJ" userId="505e747c-87be-44c0-94c2-fc4c31a873c1" providerId="ADAL" clId="{ECB0AC73-CF32-42E7-A6FB-AD4F1396EFCC}" dt="2024-07-15T06:22:48.891" v="1689" actId="20577"/>
        <pc:sldMkLst>
          <pc:docMk/>
          <pc:sldMk cId="939627627" sldId="445"/>
        </pc:sldMkLst>
        <pc:spChg chg="mod ord">
          <ac:chgData name="Shafer, Ethan H MAJ" userId="505e747c-87be-44c0-94c2-fc4c31a873c1" providerId="ADAL" clId="{ECB0AC73-CF32-42E7-A6FB-AD4F1396EFCC}" dt="2024-07-15T05:35:54.441" v="1010" actId="700"/>
          <ac:spMkLst>
            <pc:docMk/>
            <pc:sldMk cId="939627627" sldId="445"/>
            <ac:spMk id="2" creationId="{4FD3E50A-C43F-B670-3941-B9400AC587E0}"/>
          </ac:spMkLst>
        </pc:spChg>
        <pc:spChg chg="mod ord">
          <ac:chgData name="Shafer, Ethan H MAJ" userId="505e747c-87be-44c0-94c2-fc4c31a873c1" providerId="ADAL" clId="{ECB0AC73-CF32-42E7-A6FB-AD4F1396EFCC}" dt="2024-07-15T05:37:47.097" v="1117" actId="20577"/>
          <ac:spMkLst>
            <pc:docMk/>
            <pc:sldMk cId="939627627" sldId="445"/>
            <ac:spMk id="3" creationId="{A296DDEA-09DB-B2D6-7D5F-852395FFE8C7}"/>
          </ac:spMkLst>
        </pc:spChg>
        <pc:spChg chg="mod ord">
          <ac:chgData name="Shafer, Ethan H MAJ" userId="505e747c-87be-44c0-94c2-fc4c31a873c1" providerId="ADAL" clId="{ECB0AC73-CF32-42E7-A6FB-AD4F1396EFCC}" dt="2024-07-15T05:35:54.441" v="1010" actId="700"/>
          <ac:spMkLst>
            <pc:docMk/>
            <pc:sldMk cId="939627627" sldId="445"/>
            <ac:spMk id="4" creationId="{AB308F02-912A-A421-05DE-4566EB99041E}"/>
          </ac:spMkLst>
        </pc:spChg>
        <pc:spChg chg="mod ord">
          <ac:chgData name="Shafer, Ethan H MAJ" userId="505e747c-87be-44c0-94c2-fc4c31a873c1" providerId="ADAL" clId="{ECB0AC73-CF32-42E7-A6FB-AD4F1396EFCC}" dt="2024-07-15T05:35:54.441" v="1010" actId="700"/>
          <ac:spMkLst>
            <pc:docMk/>
            <pc:sldMk cId="939627627" sldId="445"/>
            <ac:spMk id="5" creationId="{A72C0BB2-9070-EC24-9A40-0956C521659A}"/>
          </ac:spMkLst>
        </pc:spChg>
        <pc:spChg chg="mod ord">
          <ac:chgData name="Shafer, Ethan H MAJ" userId="505e747c-87be-44c0-94c2-fc4c31a873c1" providerId="ADAL" clId="{ECB0AC73-CF32-42E7-A6FB-AD4F1396EFCC}" dt="2024-07-15T05:35:54.441" v="1010" actId="700"/>
          <ac:spMkLst>
            <pc:docMk/>
            <pc:sldMk cId="939627627" sldId="445"/>
            <ac:spMk id="6" creationId="{361ACDD0-5398-D6C4-A9D9-8337E0FEC2D2}"/>
          </ac:spMkLst>
        </pc:spChg>
        <pc:spChg chg="add del mod ord">
          <ac:chgData name="Shafer, Ethan H MAJ" userId="505e747c-87be-44c0-94c2-fc4c31a873c1" providerId="ADAL" clId="{ECB0AC73-CF32-42E7-A6FB-AD4F1396EFCC}" dt="2024-07-15T05:45:44.430" v="1118"/>
          <ac:spMkLst>
            <pc:docMk/>
            <pc:sldMk cId="939627627" sldId="445"/>
            <ac:spMk id="7" creationId="{77BECD3F-18EA-D11A-15AF-0CB54E37F902}"/>
          </ac:spMkLst>
        </pc:spChg>
        <pc:spChg chg="add del mod">
          <ac:chgData name="Shafer, Ethan H MAJ" userId="505e747c-87be-44c0-94c2-fc4c31a873c1" providerId="ADAL" clId="{ECB0AC73-CF32-42E7-A6FB-AD4F1396EFCC}" dt="2024-07-15T05:46:04.280" v="1120"/>
          <ac:spMkLst>
            <pc:docMk/>
            <pc:sldMk cId="939627627" sldId="445"/>
            <ac:spMk id="8" creationId="{25B8EBB1-DC80-B5D6-435D-D6C3A1629098}"/>
          </ac:spMkLst>
        </pc:spChg>
        <pc:spChg chg="add del mod">
          <ac:chgData name="Shafer, Ethan H MAJ" userId="505e747c-87be-44c0-94c2-fc4c31a873c1" providerId="ADAL" clId="{ECB0AC73-CF32-42E7-A6FB-AD4F1396EFCC}" dt="2024-07-15T06:01:49.290" v="1125"/>
          <ac:spMkLst>
            <pc:docMk/>
            <pc:sldMk cId="939627627" sldId="445"/>
            <ac:spMk id="9" creationId="{2B6C0918-3E73-0BAC-5218-51B305197E65}"/>
          </ac:spMkLst>
        </pc:spChg>
        <pc:picChg chg="add del mod">
          <ac:chgData name="Shafer, Ethan H MAJ" userId="505e747c-87be-44c0-94c2-fc4c31a873c1" providerId="ADAL" clId="{ECB0AC73-CF32-42E7-A6FB-AD4F1396EFCC}" dt="2024-07-15T05:46:03.291" v="1119" actId="478"/>
          <ac:picMkLst>
            <pc:docMk/>
            <pc:sldMk cId="939627627" sldId="445"/>
            <ac:picMk id="1026" creationId="{12ED1412-2C21-F9C7-ECEB-62FA26F8ED4D}"/>
          </ac:picMkLst>
        </pc:picChg>
        <pc:picChg chg="add del mod">
          <ac:chgData name="Shafer, Ethan H MAJ" userId="505e747c-87be-44c0-94c2-fc4c31a873c1" providerId="ADAL" clId="{ECB0AC73-CF32-42E7-A6FB-AD4F1396EFCC}" dt="2024-07-15T06:01:47.816" v="1124" actId="478"/>
          <ac:picMkLst>
            <pc:docMk/>
            <pc:sldMk cId="939627627" sldId="445"/>
            <ac:picMk id="1028" creationId="{2A07AB54-DB42-6470-3197-761C91CCBDB2}"/>
          </ac:picMkLst>
        </pc:picChg>
        <pc:picChg chg="add mod">
          <ac:chgData name="Shafer, Ethan H MAJ" userId="505e747c-87be-44c0-94c2-fc4c31a873c1" providerId="ADAL" clId="{ECB0AC73-CF32-42E7-A6FB-AD4F1396EFCC}" dt="2024-07-15T06:01:58.261" v="1130" actId="1076"/>
          <ac:picMkLst>
            <pc:docMk/>
            <pc:sldMk cId="939627627" sldId="445"/>
            <ac:picMk id="1030" creationId="{CDC1A68C-4AC0-10E9-5070-B2610B0EAE21}"/>
          </ac:picMkLst>
        </pc:picChg>
      </pc:sldChg>
      <pc:sldChg chg="modSp new mod">
        <pc:chgData name="Shafer, Ethan H MAJ" userId="505e747c-87be-44c0-94c2-fc4c31a873c1" providerId="ADAL" clId="{ECB0AC73-CF32-42E7-A6FB-AD4F1396EFCC}" dt="2024-07-15T06:07:18.161" v="1612" actId="20577"/>
        <pc:sldMkLst>
          <pc:docMk/>
          <pc:sldMk cId="2640869016" sldId="446"/>
        </pc:sldMkLst>
        <pc:spChg chg="mod">
          <ac:chgData name="Shafer, Ethan H MAJ" userId="505e747c-87be-44c0-94c2-fc4c31a873c1" providerId="ADAL" clId="{ECB0AC73-CF32-42E7-A6FB-AD4F1396EFCC}" dt="2024-07-15T06:02:42.490" v="1156" actId="20577"/>
          <ac:spMkLst>
            <pc:docMk/>
            <pc:sldMk cId="2640869016" sldId="446"/>
            <ac:spMk id="2" creationId="{8D86C19A-3430-FB9D-E97B-BE8F93CFE6C3}"/>
          </ac:spMkLst>
        </pc:spChg>
        <pc:spChg chg="mod">
          <ac:chgData name="Shafer, Ethan H MAJ" userId="505e747c-87be-44c0-94c2-fc4c31a873c1" providerId="ADAL" clId="{ECB0AC73-CF32-42E7-A6FB-AD4F1396EFCC}" dt="2024-07-15T06:07:18.161" v="1612" actId="20577"/>
          <ac:spMkLst>
            <pc:docMk/>
            <pc:sldMk cId="2640869016" sldId="446"/>
            <ac:spMk id="3" creationId="{0916DFF7-4414-D30E-1AF6-C589F07EE6E1}"/>
          </ac:spMkLst>
        </pc:spChg>
      </pc:sldChg>
      <pc:sldChg chg="addSp delSp modSp new mod modClrScheme chgLayout modNotesTx">
        <pc:chgData name="Shafer, Ethan H MAJ" userId="505e747c-87be-44c0-94c2-fc4c31a873c1" providerId="ADAL" clId="{ECB0AC73-CF32-42E7-A6FB-AD4F1396EFCC}" dt="2024-07-15T06:22:52.091" v="1690"/>
        <pc:sldMkLst>
          <pc:docMk/>
          <pc:sldMk cId="395491762" sldId="447"/>
        </pc:sldMkLst>
        <pc:spChg chg="mod ord">
          <ac:chgData name="Shafer, Ethan H MAJ" userId="505e747c-87be-44c0-94c2-fc4c31a873c1" providerId="ADAL" clId="{ECB0AC73-CF32-42E7-A6FB-AD4F1396EFCC}" dt="2024-07-15T06:16:33.230" v="1637" actId="700"/>
          <ac:spMkLst>
            <pc:docMk/>
            <pc:sldMk cId="395491762" sldId="447"/>
            <ac:spMk id="2" creationId="{60B0E9C0-4F34-FC7D-4C64-4B3CC2E11BED}"/>
          </ac:spMkLst>
        </pc:spChg>
        <pc:spChg chg="del mod ord">
          <ac:chgData name="Shafer, Ethan H MAJ" userId="505e747c-87be-44c0-94c2-fc4c31a873c1" providerId="ADAL" clId="{ECB0AC73-CF32-42E7-A6FB-AD4F1396EFCC}" dt="2024-07-15T06:16:33.230" v="1637" actId="700"/>
          <ac:spMkLst>
            <pc:docMk/>
            <pc:sldMk cId="395491762" sldId="447"/>
            <ac:spMk id="3" creationId="{0338E1B8-4C67-CC49-2FF1-ED6E28756B96}"/>
          </ac:spMkLst>
        </pc:spChg>
        <pc:spChg chg="del">
          <ac:chgData name="Shafer, Ethan H MAJ" userId="505e747c-87be-44c0-94c2-fc4c31a873c1" providerId="ADAL" clId="{ECB0AC73-CF32-42E7-A6FB-AD4F1396EFCC}" dt="2024-07-15T06:16:33.230" v="1637" actId="700"/>
          <ac:spMkLst>
            <pc:docMk/>
            <pc:sldMk cId="395491762" sldId="447"/>
            <ac:spMk id="4" creationId="{6E235612-D9C5-ACD1-77C3-838E8415FB46}"/>
          </ac:spMkLst>
        </pc:spChg>
        <pc:spChg chg="mod ord">
          <ac:chgData name="Shafer, Ethan H MAJ" userId="505e747c-87be-44c0-94c2-fc4c31a873c1" providerId="ADAL" clId="{ECB0AC73-CF32-42E7-A6FB-AD4F1396EFCC}" dt="2024-07-15T06:16:33.230" v="1637" actId="700"/>
          <ac:spMkLst>
            <pc:docMk/>
            <pc:sldMk cId="395491762" sldId="447"/>
            <ac:spMk id="5" creationId="{5F21C1E0-39F0-DFBB-76DE-EB6EE44F9CD2}"/>
          </ac:spMkLst>
        </pc:spChg>
        <pc:spChg chg="mod ord">
          <ac:chgData name="Shafer, Ethan H MAJ" userId="505e747c-87be-44c0-94c2-fc4c31a873c1" providerId="ADAL" clId="{ECB0AC73-CF32-42E7-A6FB-AD4F1396EFCC}" dt="2024-07-15T06:16:33.230" v="1637" actId="700"/>
          <ac:spMkLst>
            <pc:docMk/>
            <pc:sldMk cId="395491762" sldId="447"/>
            <ac:spMk id="6" creationId="{D62442A5-4C56-3A33-0944-21B9196A212C}"/>
          </ac:spMkLst>
        </pc:spChg>
        <pc:spChg chg="mod ord">
          <ac:chgData name="Shafer, Ethan H MAJ" userId="505e747c-87be-44c0-94c2-fc4c31a873c1" providerId="ADAL" clId="{ECB0AC73-CF32-42E7-A6FB-AD4F1396EFCC}" dt="2024-07-15T06:16:33.230" v="1637" actId="700"/>
          <ac:spMkLst>
            <pc:docMk/>
            <pc:sldMk cId="395491762" sldId="447"/>
            <ac:spMk id="7" creationId="{D083AD22-4257-8534-12B6-B67C9532AE3F}"/>
          </ac:spMkLst>
        </pc:spChg>
        <pc:spChg chg="add del mod ord">
          <ac:chgData name="Shafer, Ethan H MAJ" userId="505e747c-87be-44c0-94c2-fc4c31a873c1" providerId="ADAL" clId="{ECB0AC73-CF32-42E7-A6FB-AD4F1396EFCC}" dt="2024-07-15T06:16:34.151" v="1638"/>
          <ac:spMkLst>
            <pc:docMk/>
            <pc:sldMk cId="395491762" sldId="447"/>
            <ac:spMk id="8" creationId="{5B4D8696-E7DA-8978-CBCC-1C68200713C6}"/>
          </ac:spMkLst>
        </pc:spChg>
        <pc:picChg chg="add mod">
          <ac:chgData name="Shafer, Ethan H MAJ" userId="505e747c-87be-44c0-94c2-fc4c31a873c1" providerId="ADAL" clId="{ECB0AC73-CF32-42E7-A6FB-AD4F1396EFCC}" dt="2024-07-15T06:16:34.151" v="1638"/>
          <ac:picMkLst>
            <pc:docMk/>
            <pc:sldMk cId="395491762" sldId="447"/>
            <ac:picMk id="2050" creationId="{B138D753-9248-A40B-C0CF-5B97A01D1A03}"/>
          </ac:picMkLst>
        </pc:picChg>
      </pc:sldChg>
      <pc:sldChg chg="modSp new del mod">
        <pc:chgData name="Shafer, Ethan H MAJ" userId="505e747c-87be-44c0-94c2-fc4c31a873c1" providerId="ADAL" clId="{ECB0AC73-CF32-42E7-A6FB-AD4F1396EFCC}" dt="2024-07-15T06:23:07.591" v="1692" actId="47"/>
        <pc:sldMkLst>
          <pc:docMk/>
          <pc:sldMk cId="2190251402" sldId="448"/>
        </pc:sldMkLst>
        <pc:spChg chg="mod">
          <ac:chgData name="Shafer, Ethan H MAJ" userId="505e747c-87be-44c0-94c2-fc4c31a873c1" providerId="ADAL" clId="{ECB0AC73-CF32-42E7-A6FB-AD4F1396EFCC}" dt="2024-07-15T06:16:42.311" v="1650" actId="20577"/>
          <ac:spMkLst>
            <pc:docMk/>
            <pc:sldMk cId="2190251402" sldId="448"/>
            <ac:spMk id="2" creationId="{31A3DA86-13FA-30D7-FDF3-F7D5739C7317}"/>
          </ac:spMkLst>
        </pc:spChg>
      </pc:sldChg>
      <pc:sldChg chg="modSp new mod modNotesTx">
        <pc:chgData name="Shafer, Ethan H MAJ" userId="505e747c-87be-44c0-94c2-fc4c31a873c1" providerId="ADAL" clId="{ECB0AC73-CF32-42E7-A6FB-AD4F1396EFCC}" dt="2024-07-15T06:25:27.081" v="1839" actId="20577"/>
        <pc:sldMkLst>
          <pc:docMk/>
          <pc:sldMk cId="3820916377" sldId="448"/>
        </pc:sldMkLst>
        <pc:spChg chg="mod">
          <ac:chgData name="Shafer, Ethan H MAJ" userId="505e747c-87be-44c0-94c2-fc4c31a873c1" providerId="ADAL" clId="{ECB0AC73-CF32-42E7-A6FB-AD4F1396EFCC}" dt="2024-07-15T06:24:22.601" v="1717" actId="20577"/>
          <ac:spMkLst>
            <pc:docMk/>
            <pc:sldMk cId="3820916377" sldId="448"/>
            <ac:spMk id="2" creationId="{6F0D3F3D-A60A-9DFB-BDE9-AC9636EE8AAD}"/>
          </ac:spMkLst>
        </pc:spChg>
        <pc:spChg chg="mod">
          <ac:chgData name="Shafer, Ethan H MAJ" userId="505e747c-87be-44c0-94c2-fc4c31a873c1" providerId="ADAL" clId="{ECB0AC73-CF32-42E7-A6FB-AD4F1396EFCC}" dt="2024-07-15T06:25:09.895" v="1791" actId="20577"/>
          <ac:spMkLst>
            <pc:docMk/>
            <pc:sldMk cId="3820916377" sldId="448"/>
            <ac:spMk id="3" creationId="{1ED1C8DC-0181-10F8-E0CF-E3F83D6B9FE2}"/>
          </ac:spMkLst>
        </pc:spChg>
      </pc:sldChg>
      <pc:sldChg chg="modSp new del mod">
        <pc:chgData name="Shafer, Ethan H MAJ" userId="505e747c-87be-44c0-94c2-fc4c31a873c1" providerId="ADAL" clId="{ECB0AC73-CF32-42E7-A6FB-AD4F1396EFCC}" dt="2024-07-15T06:22:44.641" v="1658" actId="47"/>
        <pc:sldMkLst>
          <pc:docMk/>
          <pc:sldMk cId="3591242617" sldId="449"/>
        </pc:sldMkLst>
        <pc:spChg chg="mod">
          <ac:chgData name="Shafer, Ethan H MAJ" userId="505e747c-87be-44c0-94c2-fc4c31a873c1" providerId="ADAL" clId="{ECB0AC73-CF32-42E7-A6FB-AD4F1396EFCC}" dt="2024-07-15T06:22:42.171" v="1657" actId="20577"/>
          <ac:spMkLst>
            <pc:docMk/>
            <pc:sldMk cId="3591242617" sldId="449"/>
            <ac:spMk id="2" creationId="{D2FA4E17-6989-BE95-54EB-EF4185B307F3}"/>
          </ac:spMkLst>
        </pc:spChg>
      </pc:sldChg>
      <pc:sldChg chg="modSp new mod">
        <pc:chgData name="Shafer, Ethan H MAJ" userId="505e747c-87be-44c0-94c2-fc4c31a873c1" providerId="ADAL" clId="{ECB0AC73-CF32-42E7-A6FB-AD4F1396EFCC}" dt="2024-07-15T06:26:10.331" v="1954" actId="20577"/>
        <pc:sldMkLst>
          <pc:docMk/>
          <pc:sldMk cId="3984555908" sldId="449"/>
        </pc:sldMkLst>
        <pc:spChg chg="mod">
          <ac:chgData name="Shafer, Ethan H MAJ" userId="505e747c-87be-44c0-94c2-fc4c31a873c1" providerId="ADAL" clId="{ECB0AC73-CF32-42E7-A6FB-AD4F1396EFCC}" dt="2024-07-15T06:25:49.065" v="1860" actId="5793"/>
          <ac:spMkLst>
            <pc:docMk/>
            <pc:sldMk cId="3984555908" sldId="449"/>
            <ac:spMk id="2" creationId="{7837466A-2108-5872-5C25-83CF8C254B59}"/>
          </ac:spMkLst>
        </pc:spChg>
        <pc:spChg chg="mod">
          <ac:chgData name="Shafer, Ethan H MAJ" userId="505e747c-87be-44c0-94c2-fc4c31a873c1" providerId="ADAL" clId="{ECB0AC73-CF32-42E7-A6FB-AD4F1396EFCC}" dt="2024-07-15T06:26:10.331" v="1954" actId="20577"/>
          <ac:spMkLst>
            <pc:docMk/>
            <pc:sldMk cId="3984555908" sldId="449"/>
            <ac:spMk id="3" creationId="{A02578F4-FA29-C0DC-A0BF-E4696467AD78}"/>
          </ac:spMkLst>
        </pc:spChg>
      </pc:sldChg>
      <pc:sldChg chg="modSp new mod ord">
        <pc:chgData name="Shafer, Ethan H MAJ" userId="505e747c-87be-44c0-94c2-fc4c31a873c1" providerId="ADAL" clId="{ECB0AC73-CF32-42E7-A6FB-AD4F1396EFCC}" dt="2024-07-15T07:01:02.712" v="2227"/>
        <pc:sldMkLst>
          <pc:docMk/>
          <pc:sldMk cId="4018949871" sldId="450"/>
        </pc:sldMkLst>
        <pc:spChg chg="mod">
          <ac:chgData name="Shafer, Ethan H MAJ" userId="505e747c-87be-44c0-94c2-fc4c31a873c1" providerId="ADAL" clId="{ECB0AC73-CF32-42E7-A6FB-AD4F1396EFCC}" dt="2024-07-15T06:26:32.241" v="1986" actId="20577"/>
          <ac:spMkLst>
            <pc:docMk/>
            <pc:sldMk cId="4018949871" sldId="450"/>
            <ac:spMk id="2" creationId="{8C3AA742-8D71-AC9A-1E3E-093C08D54509}"/>
          </ac:spMkLst>
        </pc:spChg>
        <pc:spChg chg="mod">
          <ac:chgData name="Shafer, Ethan H MAJ" userId="505e747c-87be-44c0-94c2-fc4c31a873c1" providerId="ADAL" clId="{ECB0AC73-CF32-42E7-A6FB-AD4F1396EFCC}" dt="2024-07-15T06:27:29.211" v="2066" actId="5793"/>
          <ac:spMkLst>
            <pc:docMk/>
            <pc:sldMk cId="4018949871" sldId="450"/>
            <ac:spMk id="3" creationId="{E7856C9D-D334-3C6A-0EF2-8D7F92400C98}"/>
          </ac:spMkLst>
        </pc:spChg>
      </pc:sldChg>
      <pc:sldChg chg="modSp new mod">
        <pc:chgData name="Shafer, Ethan H MAJ" userId="505e747c-87be-44c0-94c2-fc4c31a873c1" providerId="ADAL" clId="{ECB0AC73-CF32-42E7-A6FB-AD4F1396EFCC}" dt="2024-07-15T06:54:20.742" v="2206"/>
        <pc:sldMkLst>
          <pc:docMk/>
          <pc:sldMk cId="1221488972" sldId="451"/>
        </pc:sldMkLst>
        <pc:spChg chg="mod">
          <ac:chgData name="Shafer, Ethan H MAJ" userId="505e747c-87be-44c0-94c2-fc4c31a873c1" providerId="ADAL" clId="{ECB0AC73-CF32-42E7-A6FB-AD4F1396EFCC}" dt="2024-07-15T06:27:55.815" v="2090" actId="20577"/>
          <ac:spMkLst>
            <pc:docMk/>
            <pc:sldMk cId="1221488972" sldId="451"/>
            <ac:spMk id="2" creationId="{30569266-FCA6-59A1-AF70-9E21D9306D1E}"/>
          </ac:spMkLst>
        </pc:spChg>
        <pc:spChg chg="mod">
          <ac:chgData name="Shafer, Ethan H MAJ" userId="505e747c-87be-44c0-94c2-fc4c31a873c1" providerId="ADAL" clId="{ECB0AC73-CF32-42E7-A6FB-AD4F1396EFCC}" dt="2024-07-15T06:54:20.742" v="2206"/>
          <ac:spMkLst>
            <pc:docMk/>
            <pc:sldMk cId="1221488972" sldId="451"/>
            <ac:spMk id="3" creationId="{E8F0A792-E3E5-47DC-14DF-19BA98189B35}"/>
          </ac:spMkLst>
        </pc:spChg>
      </pc:sldChg>
      <pc:sldChg chg="addSp delSp modSp new mod modClrScheme chgLayout">
        <pc:chgData name="Shafer, Ethan H MAJ" userId="505e747c-87be-44c0-94c2-fc4c31a873c1" providerId="ADAL" clId="{ECB0AC73-CF32-42E7-A6FB-AD4F1396EFCC}" dt="2024-07-15T07:00:51.024" v="2225" actId="20577"/>
        <pc:sldMkLst>
          <pc:docMk/>
          <pc:sldMk cId="3271798158" sldId="452"/>
        </pc:sldMkLst>
        <pc:spChg chg="del mod ord">
          <ac:chgData name="Shafer, Ethan H MAJ" userId="505e747c-87be-44c0-94c2-fc4c31a873c1" providerId="ADAL" clId="{ECB0AC73-CF32-42E7-A6FB-AD4F1396EFCC}" dt="2024-07-15T07:00:47.582" v="2208" actId="700"/>
          <ac:spMkLst>
            <pc:docMk/>
            <pc:sldMk cId="3271798158" sldId="452"/>
            <ac:spMk id="2" creationId="{C8A6DC6F-93CB-29CD-CDBE-1BCA5E484CCF}"/>
          </ac:spMkLst>
        </pc:spChg>
        <pc:spChg chg="del mod ord">
          <ac:chgData name="Shafer, Ethan H MAJ" userId="505e747c-87be-44c0-94c2-fc4c31a873c1" providerId="ADAL" clId="{ECB0AC73-CF32-42E7-A6FB-AD4F1396EFCC}" dt="2024-07-15T07:00:47.582" v="2208" actId="700"/>
          <ac:spMkLst>
            <pc:docMk/>
            <pc:sldMk cId="3271798158" sldId="452"/>
            <ac:spMk id="3" creationId="{B4381060-154D-CD58-8F4F-D03206B5580B}"/>
          </ac:spMkLst>
        </pc:spChg>
        <pc:spChg chg="mod ord">
          <ac:chgData name="Shafer, Ethan H MAJ" userId="505e747c-87be-44c0-94c2-fc4c31a873c1" providerId="ADAL" clId="{ECB0AC73-CF32-42E7-A6FB-AD4F1396EFCC}" dt="2024-07-15T07:00:47.582" v="2208" actId="700"/>
          <ac:spMkLst>
            <pc:docMk/>
            <pc:sldMk cId="3271798158" sldId="452"/>
            <ac:spMk id="4" creationId="{A53FC9DD-90AF-4CAA-C71D-1DF2EB05C9A9}"/>
          </ac:spMkLst>
        </pc:spChg>
        <pc:spChg chg="mod ord">
          <ac:chgData name="Shafer, Ethan H MAJ" userId="505e747c-87be-44c0-94c2-fc4c31a873c1" providerId="ADAL" clId="{ECB0AC73-CF32-42E7-A6FB-AD4F1396EFCC}" dt="2024-07-15T07:00:47.582" v="2208" actId="700"/>
          <ac:spMkLst>
            <pc:docMk/>
            <pc:sldMk cId="3271798158" sldId="452"/>
            <ac:spMk id="5" creationId="{D34A450E-7283-030E-BAE3-94F91AED40B4}"/>
          </ac:spMkLst>
        </pc:spChg>
        <pc:spChg chg="mod ord">
          <ac:chgData name="Shafer, Ethan H MAJ" userId="505e747c-87be-44c0-94c2-fc4c31a873c1" providerId="ADAL" clId="{ECB0AC73-CF32-42E7-A6FB-AD4F1396EFCC}" dt="2024-07-15T07:00:47.582" v="2208" actId="700"/>
          <ac:spMkLst>
            <pc:docMk/>
            <pc:sldMk cId="3271798158" sldId="452"/>
            <ac:spMk id="6" creationId="{8917C80D-7F04-CE38-F3EF-07682CADD37C}"/>
          </ac:spMkLst>
        </pc:spChg>
        <pc:spChg chg="add mod ord">
          <ac:chgData name="Shafer, Ethan H MAJ" userId="505e747c-87be-44c0-94c2-fc4c31a873c1" providerId="ADAL" clId="{ECB0AC73-CF32-42E7-A6FB-AD4F1396EFCC}" dt="2024-07-15T07:00:51.024" v="2225" actId="20577"/>
          <ac:spMkLst>
            <pc:docMk/>
            <pc:sldMk cId="3271798158" sldId="452"/>
            <ac:spMk id="7" creationId="{75A9D471-E944-A546-27E3-70794291FD7B}"/>
          </ac:spMkLst>
        </pc:spChg>
        <pc:spChg chg="add mod ord">
          <ac:chgData name="Shafer, Ethan H MAJ" userId="505e747c-87be-44c0-94c2-fc4c31a873c1" providerId="ADAL" clId="{ECB0AC73-CF32-42E7-A6FB-AD4F1396EFCC}" dt="2024-07-15T07:00:47.582" v="2208" actId="700"/>
          <ac:spMkLst>
            <pc:docMk/>
            <pc:sldMk cId="3271798158" sldId="452"/>
            <ac:spMk id="8" creationId="{F22B2C5A-2781-C398-C6C1-1706018A3150}"/>
          </ac:spMkLst>
        </pc:spChg>
      </pc:sldChg>
      <pc:sldChg chg="modSp new mod">
        <pc:chgData name="Shafer, Ethan H MAJ" userId="505e747c-87be-44c0-94c2-fc4c31a873c1" providerId="ADAL" clId="{ECB0AC73-CF32-42E7-A6FB-AD4F1396EFCC}" dt="2024-07-15T23:28:23.721" v="2717" actId="20577"/>
        <pc:sldMkLst>
          <pc:docMk/>
          <pc:sldMk cId="1315603018" sldId="453"/>
        </pc:sldMkLst>
        <pc:spChg chg="mod">
          <ac:chgData name="Shafer, Ethan H MAJ" userId="505e747c-87be-44c0-94c2-fc4c31a873c1" providerId="ADAL" clId="{ECB0AC73-CF32-42E7-A6FB-AD4F1396EFCC}" dt="2024-07-15T07:56:00.163" v="2240" actId="20577"/>
          <ac:spMkLst>
            <pc:docMk/>
            <pc:sldMk cId="1315603018" sldId="453"/>
            <ac:spMk id="2" creationId="{4DD09033-33C8-8F6A-017C-72B759D986C4}"/>
          </ac:spMkLst>
        </pc:spChg>
        <pc:spChg chg="mod">
          <ac:chgData name="Shafer, Ethan H MAJ" userId="505e747c-87be-44c0-94c2-fc4c31a873c1" providerId="ADAL" clId="{ECB0AC73-CF32-42E7-A6FB-AD4F1396EFCC}" dt="2024-07-15T23:28:23.721" v="2717" actId="20577"/>
          <ac:spMkLst>
            <pc:docMk/>
            <pc:sldMk cId="1315603018" sldId="453"/>
            <ac:spMk id="3" creationId="{E9B4FD2C-6508-5C68-DFEE-FBF4BA20B6CA}"/>
          </ac:spMkLst>
        </pc:spChg>
      </pc:sldChg>
      <pc:sldChg chg="addSp delSp modSp new mod modClrScheme chgLayout">
        <pc:chgData name="Shafer, Ethan H MAJ" userId="505e747c-87be-44c0-94c2-fc4c31a873c1" providerId="ADAL" clId="{ECB0AC73-CF32-42E7-A6FB-AD4F1396EFCC}" dt="2024-07-15T22:29:05.975" v="2705" actId="20577"/>
        <pc:sldMkLst>
          <pc:docMk/>
          <pc:sldMk cId="3255375541" sldId="454"/>
        </pc:sldMkLst>
        <pc:spChg chg="mod ord">
          <ac:chgData name="Shafer, Ethan H MAJ" userId="505e747c-87be-44c0-94c2-fc4c31a873c1" providerId="ADAL" clId="{ECB0AC73-CF32-42E7-A6FB-AD4F1396EFCC}" dt="2024-07-15T22:29:05.975" v="2705" actId="20577"/>
          <ac:spMkLst>
            <pc:docMk/>
            <pc:sldMk cId="3255375541" sldId="454"/>
            <ac:spMk id="2" creationId="{6E5A2D6D-151D-BE78-C492-2A449AD137BA}"/>
          </ac:spMkLst>
        </pc:spChg>
        <pc:spChg chg="mod ord">
          <ac:chgData name="Shafer, Ethan H MAJ" userId="505e747c-87be-44c0-94c2-fc4c31a873c1" providerId="ADAL" clId="{ECB0AC73-CF32-42E7-A6FB-AD4F1396EFCC}" dt="2024-07-15T22:28:15.499" v="2693" actId="700"/>
          <ac:spMkLst>
            <pc:docMk/>
            <pc:sldMk cId="3255375541" sldId="454"/>
            <ac:spMk id="3" creationId="{B2DA56CA-2C30-2DB8-3086-F56670C98C07}"/>
          </ac:spMkLst>
        </pc:spChg>
        <pc:spChg chg="mod ord">
          <ac:chgData name="Shafer, Ethan H MAJ" userId="505e747c-87be-44c0-94c2-fc4c31a873c1" providerId="ADAL" clId="{ECB0AC73-CF32-42E7-A6FB-AD4F1396EFCC}" dt="2024-07-15T22:28:15.499" v="2693" actId="700"/>
          <ac:spMkLst>
            <pc:docMk/>
            <pc:sldMk cId="3255375541" sldId="454"/>
            <ac:spMk id="4" creationId="{E2EC33BA-650F-7999-7133-A7071F758BB0}"/>
          </ac:spMkLst>
        </pc:spChg>
        <pc:spChg chg="mod ord">
          <ac:chgData name="Shafer, Ethan H MAJ" userId="505e747c-87be-44c0-94c2-fc4c31a873c1" providerId="ADAL" clId="{ECB0AC73-CF32-42E7-A6FB-AD4F1396EFCC}" dt="2024-07-15T22:28:15.499" v="2693" actId="700"/>
          <ac:spMkLst>
            <pc:docMk/>
            <pc:sldMk cId="3255375541" sldId="454"/>
            <ac:spMk id="5" creationId="{8B7DCB4D-EB4C-D902-3B0D-67705A5AF58B}"/>
          </ac:spMkLst>
        </pc:spChg>
        <pc:spChg chg="mod ord">
          <ac:chgData name="Shafer, Ethan H MAJ" userId="505e747c-87be-44c0-94c2-fc4c31a873c1" providerId="ADAL" clId="{ECB0AC73-CF32-42E7-A6FB-AD4F1396EFCC}" dt="2024-07-15T22:28:15.499" v="2693" actId="700"/>
          <ac:spMkLst>
            <pc:docMk/>
            <pc:sldMk cId="3255375541" sldId="454"/>
            <ac:spMk id="6" creationId="{8F72C6C3-447B-AD5C-614B-5242021E209E}"/>
          </ac:spMkLst>
        </pc:spChg>
        <pc:spChg chg="add del mod ord">
          <ac:chgData name="Shafer, Ethan H MAJ" userId="505e747c-87be-44c0-94c2-fc4c31a873c1" providerId="ADAL" clId="{ECB0AC73-CF32-42E7-A6FB-AD4F1396EFCC}" dt="2024-07-15T22:28:16.249" v="2694"/>
          <ac:spMkLst>
            <pc:docMk/>
            <pc:sldMk cId="3255375541" sldId="454"/>
            <ac:spMk id="7" creationId="{13FE5304-259A-CF30-83BE-1309A2F537E6}"/>
          </ac:spMkLst>
        </pc:spChg>
        <pc:picChg chg="add mod">
          <ac:chgData name="Shafer, Ethan H MAJ" userId="505e747c-87be-44c0-94c2-fc4c31a873c1" providerId="ADAL" clId="{ECB0AC73-CF32-42E7-A6FB-AD4F1396EFCC}" dt="2024-07-15T22:28:20.409" v="2696" actId="14100"/>
          <ac:picMkLst>
            <pc:docMk/>
            <pc:sldMk cId="3255375541" sldId="454"/>
            <ac:picMk id="2050" creationId="{F0C17592-B051-A897-D7B2-301080680696}"/>
          </ac:picMkLst>
        </pc:picChg>
      </pc:sldChg>
      <pc:sldChg chg="addSp delSp modSp new del">
        <pc:chgData name="Shafer, Ethan H MAJ" userId="505e747c-87be-44c0-94c2-fc4c31a873c1" providerId="ADAL" clId="{ECB0AC73-CF32-42E7-A6FB-AD4F1396EFCC}" dt="2024-07-15T22:28:55.580" v="2697" actId="47"/>
        <pc:sldMkLst>
          <pc:docMk/>
          <pc:sldMk cId="1999776964" sldId="455"/>
        </pc:sldMkLst>
        <pc:spChg chg="add del">
          <ac:chgData name="Shafer, Ethan H MAJ" userId="505e747c-87be-44c0-94c2-fc4c31a873c1" providerId="ADAL" clId="{ECB0AC73-CF32-42E7-A6FB-AD4F1396EFCC}" dt="2024-07-15T22:28:11.969" v="2692"/>
          <ac:spMkLst>
            <pc:docMk/>
            <pc:sldMk cId="1999776964" sldId="455"/>
            <ac:spMk id="3" creationId="{1468BFD3-E815-3B80-A3FE-7FBE5CFEA8FD}"/>
          </ac:spMkLst>
        </pc:spChg>
        <pc:picChg chg="add mod">
          <ac:chgData name="Shafer, Ethan H MAJ" userId="505e747c-87be-44c0-94c2-fc4c31a873c1" providerId="ADAL" clId="{ECB0AC73-CF32-42E7-A6FB-AD4F1396EFCC}" dt="2024-07-15T22:28:11.969" v="2692"/>
          <ac:picMkLst>
            <pc:docMk/>
            <pc:sldMk cId="1999776964" sldId="455"/>
            <ac:picMk id="1026" creationId="{F5AE10AE-8149-1ED1-9719-D75A27122535}"/>
          </ac:picMkLst>
        </pc:picChg>
      </pc:sldChg>
    </pc:docChg>
  </pc:docChgLst>
  <pc:docChgLst>
    <pc:chgData name="Shafer, Ethan H MAJ" userId="505e747c-87be-44c0-94c2-fc4c31a873c1" providerId="ADAL" clId="{9FC1CBA7-2942-4733-86BB-D4FF90FF2708}"/>
    <pc:docChg chg="undo custSel addSld delSld modSld sldOrd">
      <pc:chgData name="Shafer, Ethan H MAJ" userId="505e747c-87be-44c0-94c2-fc4c31a873c1" providerId="ADAL" clId="{9FC1CBA7-2942-4733-86BB-D4FF90FF2708}" dt="2024-07-23T01:50:02.549" v="1534" actId="20577"/>
      <pc:docMkLst>
        <pc:docMk/>
      </pc:docMkLst>
      <pc:sldChg chg="modSp mod">
        <pc:chgData name="Shafer, Ethan H MAJ" userId="505e747c-87be-44c0-94c2-fc4c31a873c1" providerId="ADAL" clId="{9FC1CBA7-2942-4733-86BB-D4FF90FF2708}" dt="2024-07-23T00:46:46.233" v="13" actId="20577"/>
        <pc:sldMkLst>
          <pc:docMk/>
          <pc:sldMk cId="2600960340" sldId="413"/>
        </pc:sldMkLst>
        <pc:spChg chg="mod">
          <ac:chgData name="Shafer, Ethan H MAJ" userId="505e747c-87be-44c0-94c2-fc4c31a873c1" providerId="ADAL" clId="{9FC1CBA7-2942-4733-86BB-D4FF90FF2708}" dt="2024-07-23T00:46:46.233" v="13" actId="20577"/>
          <ac:spMkLst>
            <pc:docMk/>
            <pc:sldMk cId="2600960340" sldId="413"/>
            <ac:spMk id="2" creationId="{8D7E2DAC-8F14-49C5-B65E-1545269CF4BB}"/>
          </ac:spMkLst>
        </pc:spChg>
      </pc:sldChg>
      <pc:sldChg chg="modSp mod">
        <pc:chgData name="Shafer, Ethan H MAJ" userId="505e747c-87be-44c0-94c2-fc4c31a873c1" providerId="ADAL" clId="{9FC1CBA7-2942-4733-86BB-D4FF90FF2708}" dt="2024-07-23T01:01:48.940" v="166" actId="20577"/>
        <pc:sldMkLst>
          <pc:docMk/>
          <pc:sldMk cId="1277706378" sldId="429"/>
        </pc:sldMkLst>
        <pc:spChg chg="mod">
          <ac:chgData name="Shafer, Ethan H MAJ" userId="505e747c-87be-44c0-94c2-fc4c31a873c1" providerId="ADAL" clId="{9FC1CBA7-2942-4733-86BB-D4FF90FF2708}" dt="2024-07-23T01:01:48.940" v="166" actId="20577"/>
          <ac:spMkLst>
            <pc:docMk/>
            <pc:sldMk cId="1277706378" sldId="429"/>
            <ac:spMk id="3" creationId="{D19F0797-8975-980B-1DFB-53543119FFB6}"/>
          </ac:spMkLst>
        </pc:spChg>
      </pc:sldChg>
      <pc:sldChg chg="del">
        <pc:chgData name="Shafer, Ethan H MAJ" userId="505e747c-87be-44c0-94c2-fc4c31a873c1" providerId="ADAL" clId="{9FC1CBA7-2942-4733-86BB-D4FF90FF2708}" dt="2024-07-23T00:50:07.056" v="14" actId="47"/>
        <pc:sldMkLst>
          <pc:docMk/>
          <pc:sldMk cId="3150637941" sldId="458"/>
        </pc:sldMkLst>
      </pc:sldChg>
      <pc:sldChg chg="modSp add del mod">
        <pc:chgData name="Shafer, Ethan H MAJ" userId="505e747c-87be-44c0-94c2-fc4c31a873c1" providerId="ADAL" clId="{9FC1CBA7-2942-4733-86BB-D4FF90FF2708}" dt="2024-07-23T01:09:23.810" v="629" actId="20577"/>
        <pc:sldMkLst>
          <pc:docMk/>
          <pc:sldMk cId="3278906587" sldId="465"/>
        </pc:sldMkLst>
        <pc:spChg chg="mod">
          <ac:chgData name="Shafer, Ethan H MAJ" userId="505e747c-87be-44c0-94c2-fc4c31a873c1" providerId="ADAL" clId="{9FC1CBA7-2942-4733-86BB-D4FF90FF2708}" dt="2024-07-23T00:50:24.523" v="41" actId="20577"/>
          <ac:spMkLst>
            <pc:docMk/>
            <pc:sldMk cId="3278906587" sldId="465"/>
            <ac:spMk id="5" creationId="{84513F9A-D31B-C34A-B127-BD7A5DF0C4D1}"/>
          </ac:spMkLst>
        </pc:spChg>
        <pc:spChg chg="mod">
          <ac:chgData name="Shafer, Ethan H MAJ" userId="505e747c-87be-44c0-94c2-fc4c31a873c1" providerId="ADAL" clId="{9FC1CBA7-2942-4733-86BB-D4FF90FF2708}" dt="2024-07-23T01:09:23.810" v="629" actId="20577"/>
          <ac:spMkLst>
            <pc:docMk/>
            <pc:sldMk cId="3278906587" sldId="465"/>
            <ac:spMk id="7" creationId="{ADA6B4EE-0AF8-8FA8-DB3F-D8F7D6392C77}"/>
          </ac:spMkLst>
        </pc:spChg>
      </pc:sldChg>
      <pc:sldChg chg="addSp modSp mod modClrScheme chgLayout">
        <pc:chgData name="Shafer, Ethan H MAJ" userId="505e747c-87be-44c0-94c2-fc4c31a873c1" providerId="ADAL" clId="{9FC1CBA7-2942-4733-86BB-D4FF90FF2708}" dt="2024-07-23T01:11:54.968" v="943" actId="20577"/>
        <pc:sldMkLst>
          <pc:docMk/>
          <pc:sldMk cId="1957553010" sldId="470"/>
        </pc:sldMkLst>
        <pc:spChg chg="mod ord">
          <ac:chgData name="Shafer, Ethan H MAJ" userId="505e747c-87be-44c0-94c2-fc4c31a873c1" providerId="ADAL" clId="{9FC1CBA7-2942-4733-86BB-D4FF90FF2708}" dt="2024-07-23T01:10:34.470" v="730" actId="700"/>
          <ac:spMkLst>
            <pc:docMk/>
            <pc:sldMk cId="1957553010" sldId="470"/>
            <ac:spMk id="2" creationId="{6396E5D5-62CF-6738-6618-D778A005BBDC}"/>
          </ac:spMkLst>
        </pc:spChg>
        <pc:spChg chg="mod ord">
          <ac:chgData name="Shafer, Ethan H MAJ" userId="505e747c-87be-44c0-94c2-fc4c31a873c1" providerId="ADAL" clId="{9FC1CBA7-2942-4733-86BB-D4FF90FF2708}" dt="2024-07-23T01:10:34.470" v="730" actId="700"/>
          <ac:spMkLst>
            <pc:docMk/>
            <pc:sldMk cId="1957553010" sldId="470"/>
            <ac:spMk id="3" creationId="{90674732-FC82-13CD-4876-5A99CB6128C7}"/>
          </ac:spMkLst>
        </pc:spChg>
        <pc:spChg chg="mod ord">
          <ac:chgData name="Shafer, Ethan H MAJ" userId="505e747c-87be-44c0-94c2-fc4c31a873c1" providerId="ADAL" clId="{9FC1CBA7-2942-4733-86BB-D4FF90FF2708}" dt="2024-07-23T01:10:34.470" v="730" actId="700"/>
          <ac:spMkLst>
            <pc:docMk/>
            <pc:sldMk cId="1957553010" sldId="470"/>
            <ac:spMk id="4" creationId="{8666B325-E5BF-D2D5-E5E1-BCCFEBC93352}"/>
          </ac:spMkLst>
        </pc:spChg>
        <pc:spChg chg="mod ord">
          <ac:chgData name="Shafer, Ethan H MAJ" userId="505e747c-87be-44c0-94c2-fc4c31a873c1" providerId="ADAL" clId="{9FC1CBA7-2942-4733-86BB-D4FF90FF2708}" dt="2024-07-23T01:10:34.470" v="730" actId="700"/>
          <ac:spMkLst>
            <pc:docMk/>
            <pc:sldMk cId="1957553010" sldId="470"/>
            <ac:spMk id="5" creationId="{84513F9A-D31B-C34A-B127-BD7A5DF0C4D1}"/>
          </ac:spMkLst>
        </pc:spChg>
        <pc:spChg chg="add mod ord">
          <ac:chgData name="Shafer, Ethan H MAJ" userId="505e747c-87be-44c0-94c2-fc4c31a873c1" providerId="ADAL" clId="{9FC1CBA7-2942-4733-86BB-D4FF90FF2708}" dt="2024-07-23T01:11:54.968" v="943" actId="20577"/>
          <ac:spMkLst>
            <pc:docMk/>
            <pc:sldMk cId="1957553010" sldId="470"/>
            <ac:spMk id="6" creationId="{58B0FCDD-2A62-62DE-1500-BD3709D9F57C}"/>
          </ac:spMkLst>
        </pc:spChg>
        <pc:spChg chg="mod ord">
          <ac:chgData name="Shafer, Ethan H MAJ" userId="505e747c-87be-44c0-94c2-fc4c31a873c1" providerId="ADAL" clId="{9FC1CBA7-2942-4733-86BB-D4FF90FF2708}" dt="2024-07-23T01:11:35.912" v="888" actId="2711"/>
          <ac:spMkLst>
            <pc:docMk/>
            <pc:sldMk cId="1957553010" sldId="470"/>
            <ac:spMk id="7" creationId="{ADA6B4EE-0AF8-8FA8-DB3F-D8F7D6392C77}"/>
          </ac:spMkLst>
        </pc:spChg>
      </pc:sldChg>
      <pc:sldChg chg="modSp mod">
        <pc:chgData name="Shafer, Ethan H MAJ" userId="505e747c-87be-44c0-94c2-fc4c31a873c1" providerId="ADAL" clId="{9FC1CBA7-2942-4733-86BB-D4FF90FF2708}" dt="2024-07-23T01:50:02.549" v="1534" actId="20577"/>
        <pc:sldMkLst>
          <pc:docMk/>
          <pc:sldMk cId="3548741993" sldId="482"/>
        </pc:sldMkLst>
        <pc:spChg chg="mod">
          <ac:chgData name="Shafer, Ethan H MAJ" userId="505e747c-87be-44c0-94c2-fc4c31a873c1" providerId="ADAL" clId="{9FC1CBA7-2942-4733-86BB-D4FF90FF2708}" dt="2024-07-23T01:50:02.549" v="1534" actId="20577"/>
          <ac:spMkLst>
            <pc:docMk/>
            <pc:sldMk cId="3548741993" sldId="482"/>
            <ac:spMk id="7" creationId="{ADA6B4EE-0AF8-8FA8-DB3F-D8F7D6392C77}"/>
          </ac:spMkLst>
        </pc:spChg>
      </pc:sldChg>
      <pc:sldChg chg="del">
        <pc:chgData name="Shafer, Ethan H MAJ" userId="505e747c-87be-44c0-94c2-fc4c31a873c1" providerId="ADAL" clId="{9FC1CBA7-2942-4733-86BB-D4FF90FF2708}" dt="2024-07-23T00:50:15.193" v="28" actId="47"/>
        <pc:sldMkLst>
          <pc:docMk/>
          <pc:sldMk cId="2220460572" sldId="483"/>
        </pc:sldMkLst>
      </pc:sldChg>
      <pc:sldChg chg="del">
        <pc:chgData name="Shafer, Ethan H MAJ" userId="505e747c-87be-44c0-94c2-fc4c31a873c1" providerId="ADAL" clId="{9FC1CBA7-2942-4733-86BB-D4FF90FF2708}" dt="2024-07-23T00:50:15.682" v="29" actId="47"/>
        <pc:sldMkLst>
          <pc:docMk/>
          <pc:sldMk cId="429771833" sldId="484"/>
        </pc:sldMkLst>
      </pc:sldChg>
      <pc:sldChg chg="modSp add del mod">
        <pc:chgData name="Shafer, Ethan H MAJ" userId="505e747c-87be-44c0-94c2-fc4c31a873c1" providerId="ADAL" clId="{9FC1CBA7-2942-4733-86BB-D4FF90FF2708}" dt="2024-07-23T01:14:07.518" v="1185" actId="2711"/>
        <pc:sldMkLst>
          <pc:docMk/>
          <pc:sldMk cId="298309527" sldId="485"/>
        </pc:sldMkLst>
        <pc:spChg chg="mod">
          <ac:chgData name="Shafer, Ethan H MAJ" userId="505e747c-87be-44c0-94c2-fc4c31a873c1" providerId="ADAL" clId="{9FC1CBA7-2942-4733-86BB-D4FF90FF2708}" dt="2024-07-23T00:50:49.695" v="84" actId="20577"/>
          <ac:spMkLst>
            <pc:docMk/>
            <pc:sldMk cId="298309527" sldId="485"/>
            <ac:spMk id="7" creationId="{9E6F4282-AFCF-ACAA-32AB-9B291C8F9527}"/>
          </ac:spMkLst>
        </pc:spChg>
        <pc:spChg chg="mod">
          <ac:chgData name="Shafer, Ethan H MAJ" userId="505e747c-87be-44c0-94c2-fc4c31a873c1" providerId="ADAL" clId="{9FC1CBA7-2942-4733-86BB-D4FF90FF2708}" dt="2024-07-23T01:14:04.025" v="1183" actId="27636"/>
          <ac:spMkLst>
            <pc:docMk/>
            <pc:sldMk cId="298309527" sldId="485"/>
            <ac:spMk id="8" creationId="{D94F4881-75A0-0486-F27D-616527609721}"/>
          </ac:spMkLst>
        </pc:spChg>
        <pc:spChg chg="mod">
          <ac:chgData name="Shafer, Ethan H MAJ" userId="505e747c-87be-44c0-94c2-fc4c31a873c1" providerId="ADAL" clId="{9FC1CBA7-2942-4733-86BB-D4FF90FF2708}" dt="2024-07-23T01:14:07.518" v="1185" actId="2711"/>
          <ac:spMkLst>
            <pc:docMk/>
            <pc:sldMk cId="298309527" sldId="485"/>
            <ac:spMk id="9" creationId="{AFE07D9D-59E1-7E40-B0BA-BF8C2AFCF986}"/>
          </ac:spMkLst>
        </pc:spChg>
      </pc:sldChg>
      <pc:sldChg chg="del">
        <pc:chgData name="Shafer, Ethan H MAJ" userId="505e747c-87be-44c0-94c2-fc4c31a873c1" providerId="ADAL" clId="{9FC1CBA7-2942-4733-86BB-D4FF90FF2708}" dt="2024-07-23T00:51:16.030" v="104" actId="47"/>
        <pc:sldMkLst>
          <pc:docMk/>
          <pc:sldMk cId="883994509" sldId="486"/>
        </pc:sldMkLst>
      </pc:sldChg>
      <pc:sldChg chg="del">
        <pc:chgData name="Shafer, Ethan H MAJ" userId="505e747c-87be-44c0-94c2-fc4c31a873c1" providerId="ADAL" clId="{9FC1CBA7-2942-4733-86BB-D4FF90FF2708}" dt="2024-07-23T00:50:53.505" v="85" actId="47"/>
        <pc:sldMkLst>
          <pc:docMk/>
          <pc:sldMk cId="4157286638" sldId="488"/>
        </pc:sldMkLst>
      </pc:sldChg>
      <pc:sldChg chg="del">
        <pc:chgData name="Shafer, Ethan H MAJ" userId="505e747c-87be-44c0-94c2-fc4c31a873c1" providerId="ADAL" clId="{9FC1CBA7-2942-4733-86BB-D4FF90FF2708}" dt="2024-07-23T00:50:55.563" v="86" actId="47"/>
        <pc:sldMkLst>
          <pc:docMk/>
          <pc:sldMk cId="2560441761" sldId="489"/>
        </pc:sldMkLst>
      </pc:sldChg>
      <pc:sldChg chg="modSp del mod">
        <pc:chgData name="Shafer, Ethan H MAJ" userId="505e747c-87be-44c0-94c2-fc4c31a873c1" providerId="ADAL" clId="{9FC1CBA7-2942-4733-86BB-D4FF90FF2708}" dt="2024-07-23T00:50:30.328" v="43" actId="47"/>
        <pc:sldMkLst>
          <pc:docMk/>
          <pc:sldMk cId="845613221" sldId="490"/>
        </pc:sldMkLst>
        <pc:spChg chg="mod">
          <ac:chgData name="Shafer, Ethan H MAJ" userId="505e747c-87be-44c0-94c2-fc4c31a873c1" providerId="ADAL" clId="{9FC1CBA7-2942-4733-86BB-D4FF90FF2708}" dt="2024-07-23T00:50:22.203" v="40" actId="20577"/>
          <ac:spMkLst>
            <pc:docMk/>
            <pc:sldMk cId="845613221" sldId="490"/>
            <ac:spMk id="2" creationId="{91A51AAE-CD45-2B62-7484-63B4240562AD}"/>
          </ac:spMkLst>
        </pc:spChg>
      </pc:sldChg>
      <pc:sldChg chg="del">
        <pc:chgData name="Shafer, Ethan H MAJ" userId="505e747c-87be-44c0-94c2-fc4c31a873c1" providerId="ADAL" clId="{9FC1CBA7-2942-4733-86BB-D4FF90FF2708}" dt="2024-07-23T00:50:57.120" v="87" actId="47"/>
        <pc:sldMkLst>
          <pc:docMk/>
          <pc:sldMk cId="3842220762" sldId="491"/>
        </pc:sldMkLst>
      </pc:sldChg>
      <pc:sldChg chg="del">
        <pc:chgData name="Shafer, Ethan H MAJ" userId="505e747c-87be-44c0-94c2-fc4c31a873c1" providerId="ADAL" clId="{9FC1CBA7-2942-4733-86BB-D4FF90FF2708}" dt="2024-07-23T00:51:02.920" v="90" actId="47"/>
        <pc:sldMkLst>
          <pc:docMk/>
          <pc:sldMk cId="2837690613" sldId="492"/>
        </pc:sldMkLst>
      </pc:sldChg>
      <pc:sldChg chg="del">
        <pc:chgData name="Shafer, Ethan H MAJ" userId="505e747c-87be-44c0-94c2-fc4c31a873c1" providerId="ADAL" clId="{9FC1CBA7-2942-4733-86BB-D4FF90FF2708}" dt="2024-07-23T00:50:58.353" v="88" actId="47"/>
        <pc:sldMkLst>
          <pc:docMk/>
          <pc:sldMk cId="2307172413" sldId="493"/>
        </pc:sldMkLst>
      </pc:sldChg>
      <pc:sldChg chg="del">
        <pc:chgData name="Shafer, Ethan H MAJ" userId="505e747c-87be-44c0-94c2-fc4c31a873c1" providerId="ADAL" clId="{9FC1CBA7-2942-4733-86BB-D4FF90FF2708}" dt="2024-07-23T00:51:16.830" v="105" actId="47"/>
        <pc:sldMkLst>
          <pc:docMk/>
          <pc:sldMk cId="1250752702" sldId="494"/>
        </pc:sldMkLst>
      </pc:sldChg>
      <pc:sldChg chg="modSp add mod">
        <pc:chgData name="Shafer, Ethan H MAJ" userId="505e747c-87be-44c0-94c2-fc4c31a873c1" providerId="ADAL" clId="{9FC1CBA7-2942-4733-86BB-D4FF90FF2708}" dt="2024-07-23T01:13:48.409" v="1181" actId="20577"/>
        <pc:sldMkLst>
          <pc:docMk/>
          <pc:sldMk cId="1268732251" sldId="495"/>
        </pc:sldMkLst>
        <pc:spChg chg="mod">
          <ac:chgData name="Shafer, Ethan H MAJ" userId="505e747c-87be-44c0-94c2-fc4c31a873c1" providerId="ADAL" clId="{9FC1CBA7-2942-4733-86BB-D4FF90FF2708}" dt="2024-07-23T01:10:17.585" v="721" actId="20577"/>
          <ac:spMkLst>
            <pc:docMk/>
            <pc:sldMk cId="1268732251" sldId="495"/>
            <ac:spMk id="5" creationId="{84513F9A-D31B-C34A-B127-BD7A5DF0C4D1}"/>
          </ac:spMkLst>
        </pc:spChg>
        <pc:spChg chg="mod">
          <ac:chgData name="Shafer, Ethan H MAJ" userId="505e747c-87be-44c0-94c2-fc4c31a873c1" providerId="ADAL" clId="{9FC1CBA7-2942-4733-86BB-D4FF90FF2708}" dt="2024-07-23T01:13:48.409" v="1181" actId="20577"/>
          <ac:spMkLst>
            <pc:docMk/>
            <pc:sldMk cId="1268732251" sldId="495"/>
            <ac:spMk id="7" creationId="{ADA6B4EE-0AF8-8FA8-DB3F-D8F7D6392C77}"/>
          </ac:spMkLst>
        </pc:spChg>
      </pc:sldChg>
      <pc:sldChg chg="modSp add mod ord">
        <pc:chgData name="Shafer, Ethan H MAJ" userId="505e747c-87be-44c0-94c2-fc4c31a873c1" providerId="ADAL" clId="{9FC1CBA7-2942-4733-86BB-D4FF90FF2708}" dt="2024-07-23T01:13:37.427" v="1177" actId="20577"/>
        <pc:sldMkLst>
          <pc:docMk/>
          <pc:sldMk cId="1830518336" sldId="496"/>
        </pc:sldMkLst>
        <pc:spChg chg="mod">
          <ac:chgData name="Shafer, Ethan H MAJ" userId="505e747c-87be-44c0-94c2-fc4c31a873c1" providerId="ADAL" clId="{9FC1CBA7-2942-4733-86BB-D4FF90FF2708}" dt="2024-07-23T00:51:06.043" v="96" actId="20577"/>
          <ac:spMkLst>
            <pc:docMk/>
            <pc:sldMk cId="1830518336" sldId="496"/>
            <ac:spMk id="5" creationId="{84513F9A-D31B-C34A-B127-BD7A5DF0C4D1}"/>
          </ac:spMkLst>
        </pc:spChg>
        <pc:spChg chg="mod">
          <ac:chgData name="Shafer, Ethan H MAJ" userId="505e747c-87be-44c0-94c2-fc4c31a873c1" providerId="ADAL" clId="{9FC1CBA7-2942-4733-86BB-D4FF90FF2708}" dt="2024-07-23T01:13:37.427" v="1177" actId="20577"/>
          <ac:spMkLst>
            <pc:docMk/>
            <pc:sldMk cId="1830518336" sldId="496"/>
            <ac:spMk id="7" creationId="{ADA6B4EE-0AF8-8FA8-DB3F-D8F7D6392C77}"/>
          </ac:spMkLst>
        </pc:spChg>
      </pc:sldChg>
      <pc:sldChg chg="modSp add mod modAnim">
        <pc:chgData name="Shafer, Ethan H MAJ" userId="505e747c-87be-44c0-94c2-fc4c31a873c1" providerId="ADAL" clId="{9FC1CBA7-2942-4733-86BB-D4FF90FF2708}" dt="2024-07-23T01:24:46.555" v="1308" actId="20577"/>
        <pc:sldMkLst>
          <pc:docMk/>
          <pc:sldMk cId="3303075245" sldId="497"/>
        </pc:sldMkLst>
        <pc:spChg chg="mod">
          <ac:chgData name="Shafer, Ethan H MAJ" userId="505e747c-87be-44c0-94c2-fc4c31a873c1" providerId="ADAL" clId="{9FC1CBA7-2942-4733-86BB-D4FF90FF2708}" dt="2024-07-23T01:12:10.543" v="964" actId="5793"/>
          <ac:spMkLst>
            <pc:docMk/>
            <pc:sldMk cId="3303075245" sldId="497"/>
            <ac:spMk id="5" creationId="{84513F9A-D31B-C34A-B127-BD7A5DF0C4D1}"/>
          </ac:spMkLst>
        </pc:spChg>
        <pc:spChg chg="mod">
          <ac:chgData name="Shafer, Ethan H MAJ" userId="505e747c-87be-44c0-94c2-fc4c31a873c1" providerId="ADAL" clId="{9FC1CBA7-2942-4733-86BB-D4FF90FF2708}" dt="2024-07-23T01:24:46.555" v="1308" actId="20577"/>
          <ac:spMkLst>
            <pc:docMk/>
            <pc:sldMk cId="3303075245" sldId="497"/>
            <ac:spMk id="7" creationId="{ADA6B4EE-0AF8-8FA8-DB3F-D8F7D6392C77}"/>
          </ac:spMkLst>
        </pc:spChg>
      </pc:sldChg>
      <pc:sldChg chg="addSp delSp modSp add mod">
        <pc:chgData name="Shafer, Ethan H MAJ" userId="505e747c-87be-44c0-94c2-fc4c31a873c1" providerId="ADAL" clId="{9FC1CBA7-2942-4733-86BB-D4FF90FF2708}" dt="2024-07-23T01:41:07.970" v="1522" actId="27636"/>
        <pc:sldMkLst>
          <pc:docMk/>
          <pc:sldMk cId="2917846909" sldId="498"/>
        </pc:sldMkLst>
        <pc:spChg chg="del mod">
          <ac:chgData name="Shafer, Ethan H MAJ" userId="505e747c-87be-44c0-94c2-fc4c31a873c1" providerId="ADAL" clId="{9FC1CBA7-2942-4733-86BB-D4FF90FF2708}" dt="2024-07-23T01:40:52.275" v="1511" actId="478"/>
          <ac:spMkLst>
            <pc:docMk/>
            <pc:sldMk cId="2917846909" sldId="498"/>
            <ac:spMk id="6" creationId="{58B0FCDD-2A62-62DE-1500-BD3709D9F57C}"/>
          </ac:spMkLst>
        </pc:spChg>
        <pc:spChg chg="mod">
          <ac:chgData name="Shafer, Ethan H MAJ" userId="505e747c-87be-44c0-94c2-fc4c31a873c1" providerId="ADAL" clId="{9FC1CBA7-2942-4733-86BB-D4FF90FF2708}" dt="2024-07-23T01:41:07.970" v="1522" actId="27636"/>
          <ac:spMkLst>
            <pc:docMk/>
            <pc:sldMk cId="2917846909" sldId="498"/>
            <ac:spMk id="7" creationId="{ADA6B4EE-0AF8-8FA8-DB3F-D8F7D6392C77}"/>
          </ac:spMkLst>
        </pc:spChg>
        <pc:spChg chg="add mod">
          <ac:chgData name="Shafer, Ethan H MAJ" userId="505e747c-87be-44c0-94c2-fc4c31a873c1" providerId="ADAL" clId="{9FC1CBA7-2942-4733-86BB-D4FF90FF2708}" dt="2024-07-23T01:41:07.969" v="1521" actId="27636"/>
          <ac:spMkLst>
            <pc:docMk/>
            <pc:sldMk cId="2917846909" sldId="498"/>
            <ac:spMk id="9" creationId="{A4624357-86A7-33D8-ED61-DFC451F078A8}"/>
          </ac:spMkLst>
        </pc:spChg>
      </pc:sldChg>
      <pc:sldChg chg="add del">
        <pc:chgData name="Shafer, Ethan H MAJ" userId="505e747c-87be-44c0-94c2-fc4c31a873c1" providerId="ADAL" clId="{9FC1CBA7-2942-4733-86BB-D4FF90FF2708}" dt="2024-07-23T01:24:19.594" v="1187" actId="47"/>
        <pc:sldMkLst>
          <pc:docMk/>
          <pc:sldMk cId="3510860320" sldId="498"/>
        </pc:sldMkLst>
      </pc:sldChg>
    </pc:docChg>
  </pc:docChgLst>
</pc:chgInfo>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CB8FD1-9D11-438C-A9F7-698C2E23E0AB}" type="datetimeFigureOut">
              <a:rPr lang="en-US" smtClean="0"/>
              <a:t>8/5/2024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08974C-8A63-4254-9563-4BCDFF8F1342}" type="slidenum">
              <a:rPr lang="en-US" smtClean="0"/>
              <a:t>‹#›</a:t>
            </a:fld>
            <a:endParaRPr lang="en-US"/>
          </a:p>
        </p:txBody>
      </p:sp>
    </p:spTree>
    <p:extLst>
      <p:ext uri="{BB962C8B-B14F-4D97-AF65-F5344CB8AC3E}">
        <p14:creationId xmlns:p14="http://schemas.microsoft.com/office/powerpoint/2010/main" val="12854564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Imagine we had a database called bank with a table called acct</a:t>
            </a:r>
          </a:p>
          <a:p>
            <a:pPr marL="171450" indent="-171450">
              <a:buFont typeface="Arial" panose="020B0604020202020204" pitchFamily="34" charset="0"/>
              <a:buChar char="•"/>
            </a:pPr>
            <a:r>
              <a:rPr lang="en-US" dirty="0"/>
              <a:t>Customer A wants to send money to Customer B</a:t>
            </a:r>
          </a:p>
          <a:p>
            <a:pPr marL="171450" indent="-171450">
              <a:buFont typeface="Arial" panose="020B0604020202020204" pitchFamily="34" charset="0"/>
              <a:buChar char="•"/>
            </a:pPr>
            <a:r>
              <a:rPr lang="en-US" dirty="0"/>
              <a:t>However the power goes out after deducting money from A, but before crediting the money to B</a:t>
            </a:r>
          </a:p>
          <a:p>
            <a:pPr marL="171450" indent="-171450">
              <a:buFont typeface="Arial" panose="020B0604020202020204" pitchFamily="34" charset="0"/>
              <a:buChar char="•"/>
            </a:pPr>
            <a:r>
              <a:rPr lang="en-US" dirty="0"/>
              <a:t>This leads to an inconsistent database and nobody is happy</a:t>
            </a:r>
          </a:p>
          <a:p>
            <a:pPr marL="171450" indent="-171450">
              <a:buFont typeface="Arial" panose="020B0604020202020204" pitchFamily="34" charset="0"/>
              <a:buChar char="•"/>
            </a:pPr>
            <a:r>
              <a:rPr lang="en-US" dirty="0"/>
              <a:t>A good database system adheres to ACID principles:</a:t>
            </a:r>
          </a:p>
          <a:p>
            <a:pPr lvl="1" algn="l">
              <a:buFont typeface="Arial" panose="020B0604020202020204" pitchFamily="34" charset="0"/>
              <a:buChar char="•"/>
            </a:pPr>
            <a:r>
              <a:rPr lang="en-US" b="1" i="0" dirty="0">
                <a:solidFill>
                  <a:srgbClr val="1A1A1A"/>
                </a:solidFill>
                <a:effectLst/>
                <a:latin typeface="Source Sans Pro" panose="020B0503030403020204" pitchFamily="34" charset="0"/>
              </a:rPr>
              <a:t>A</a:t>
            </a:r>
            <a:r>
              <a:rPr lang="en-US" b="0" i="0" dirty="0">
                <a:solidFill>
                  <a:srgbClr val="1A1A1A"/>
                </a:solidFill>
                <a:effectLst/>
                <a:latin typeface="Source Sans Pro" panose="020B0503030403020204" pitchFamily="34" charset="0"/>
              </a:rPr>
              <a:t>tomicity</a:t>
            </a:r>
          </a:p>
          <a:p>
            <a:pPr lvl="1" algn="l">
              <a:buFont typeface="Arial" panose="020B0604020202020204" pitchFamily="34" charset="0"/>
              <a:buChar char="•"/>
            </a:pPr>
            <a:r>
              <a:rPr lang="en-US" b="1" i="0" dirty="0">
                <a:solidFill>
                  <a:srgbClr val="1A1A1A"/>
                </a:solidFill>
                <a:effectLst/>
                <a:latin typeface="Source Sans Pro" panose="020B0503030403020204" pitchFamily="34" charset="0"/>
              </a:rPr>
              <a:t>C</a:t>
            </a:r>
            <a:r>
              <a:rPr lang="en-US" b="0" i="0" dirty="0">
                <a:solidFill>
                  <a:srgbClr val="1A1A1A"/>
                </a:solidFill>
                <a:effectLst/>
                <a:latin typeface="Source Sans Pro" panose="020B0503030403020204" pitchFamily="34" charset="0"/>
              </a:rPr>
              <a:t>onsistency</a:t>
            </a:r>
          </a:p>
          <a:p>
            <a:pPr lvl="1" algn="l">
              <a:buFont typeface="Arial" panose="020B0604020202020204" pitchFamily="34" charset="0"/>
              <a:buChar char="•"/>
            </a:pPr>
            <a:r>
              <a:rPr lang="en-US" b="1" i="0" dirty="0">
                <a:solidFill>
                  <a:srgbClr val="1A1A1A"/>
                </a:solidFill>
                <a:effectLst/>
                <a:latin typeface="Source Sans Pro" panose="020B0503030403020204" pitchFamily="34" charset="0"/>
              </a:rPr>
              <a:t>I</a:t>
            </a:r>
            <a:r>
              <a:rPr lang="en-US" b="0" i="0" dirty="0">
                <a:solidFill>
                  <a:srgbClr val="1A1A1A"/>
                </a:solidFill>
                <a:effectLst/>
                <a:latin typeface="Source Sans Pro" panose="020B0503030403020204" pitchFamily="34" charset="0"/>
              </a:rPr>
              <a:t>solation</a:t>
            </a:r>
          </a:p>
          <a:p>
            <a:pPr lvl="1" algn="l">
              <a:buFont typeface="Arial" panose="020B0604020202020204" pitchFamily="34" charset="0"/>
              <a:buChar char="•"/>
            </a:pPr>
            <a:r>
              <a:rPr lang="en-US" b="1" i="0" dirty="0">
                <a:solidFill>
                  <a:srgbClr val="1A1A1A"/>
                </a:solidFill>
                <a:effectLst/>
                <a:latin typeface="Source Sans Pro" panose="020B0503030403020204" pitchFamily="34" charset="0"/>
              </a:rPr>
              <a:t>D</a:t>
            </a:r>
            <a:r>
              <a:rPr lang="en-US" b="0" i="0" dirty="0">
                <a:solidFill>
                  <a:srgbClr val="1A1A1A"/>
                </a:solidFill>
                <a:effectLst/>
                <a:latin typeface="Source Sans Pro" panose="020B0503030403020204" pitchFamily="34" charset="0"/>
              </a:rPr>
              <a:t>urability</a:t>
            </a:r>
          </a:p>
          <a:p>
            <a:pPr marL="628650" lvl="1"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1008974C-8A63-4254-9563-4BCDFF8F1342}" type="slidenum">
              <a:rPr lang="en-US" smtClean="0"/>
              <a:t>3</a:t>
            </a:fld>
            <a:endParaRPr lang="en-US"/>
          </a:p>
        </p:txBody>
      </p:sp>
    </p:spTree>
    <p:extLst>
      <p:ext uri="{BB962C8B-B14F-4D97-AF65-F5344CB8AC3E}">
        <p14:creationId xmlns:p14="http://schemas.microsoft.com/office/powerpoint/2010/main" val="5694452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1008974C-8A63-4254-9563-4BCDFF8F1342}" type="slidenum">
              <a:rPr lang="en-US" smtClean="0"/>
              <a:t>6</a:t>
            </a:fld>
            <a:endParaRPr lang="en-US"/>
          </a:p>
        </p:txBody>
      </p:sp>
    </p:spTree>
    <p:extLst>
      <p:ext uri="{BB962C8B-B14F-4D97-AF65-F5344CB8AC3E}">
        <p14:creationId xmlns:p14="http://schemas.microsoft.com/office/powerpoint/2010/main" val="27748764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t_f</a:t>
            </a:r>
            <a:r>
              <a:rPr lang="en-US" dirty="0"/>
              <a:t> is failure, t_0 is start time</a:t>
            </a:r>
          </a:p>
          <a:p>
            <a:endParaRPr lang="en-US" dirty="0"/>
          </a:p>
          <a:p>
            <a:r>
              <a:rPr lang="en-US" dirty="0"/>
              <a:t>T_1 – T_6 are transactions.  T_1 and T_6 are ongoing at the time of failure.  T_2-T_5 have committed before the failure.</a:t>
            </a:r>
          </a:p>
          <a:p>
            <a:endParaRPr lang="en-US" dirty="0"/>
          </a:p>
          <a:p>
            <a:r>
              <a:rPr lang="en-US" dirty="0"/>
              <a:t>Can we ensure that T_2 – T_5 have been flushed to secondary storage before failure?  How do we tell the status?</a:t>
            </a:r>
          </a:p>
        </p:txBody>
      </p:sp>
      <p:sp>
        <p:nvSpPr>
          <p:cNvPr id="4" name="Slide Number Placeholder 3"/>
          <p:cNvSpPr>
            <a:spLocks noGrp="1"/>
          </p:cNvSpPr>
          <p:nvPr>
            <p:ph type="sldNum" sz="quarter" idx="5"/>
          </p:nvPr>
        </p:nvSpPr>
        <p:spPr/>
        <p:txBody>
          <a:bodyPr/>
          <a:lstStyle/>
          <a:p>
            <a:fld id="{1008974C-8A63-4254-9563-4BCDFF8F1342}" type="slidenum">
              <a:rPr lang="en-US" smtClean="0"/>
              <a:t>8</a:t>
            </a:fld>
            <a:endParaRPr lang="en-US"/>
          </a:p>
        </p:txBody>
      </p:sp>
    </p:spTree>
    <p:extLst>
      <p:ext uri="{BB962C8B-B14F-4D97-AF65-F5344CB8AC3E}">
        <p14:creationId xmlns:p14="http://schemas.microsoft.com/office/powerpoint/2010/main" val="4123612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Compare the secondary storage values to the values in the logs.  If the logs match, then we’re up to date, otherwise, we may need to roll forward or rollback based on the transaction commit status.</a:t>
            </a:r>
          </a:p>
        </p:txBody>
      </p:sp>
      <p:sp>
        <p:nvSpPr>
          <p:cNvPr id="4" name="Slide Number Placeholder 3"/>
          <p:cNvSpPr>
            <a:spLocks noGrp="1"/>
          </p:cNvSpPr>
          <p:nvPr>
            <p:ph type="sldNum" sz="quarter" idx="5"/>
          </p:nvPr>
        </p:nvSpPr>
        <p:spPr/>
        <p:txBody>
          <a:bodyPr/>
          <a:lstStyle/>
          <a:p>
            <a:fld id="{1008974C-8A63-4254-9563-4BCDFF8F1342}" type="slidenum">
              <a:rPr lang="en-US" smtClean="0"/>
              <a:t>9</a:t>
            </a:fld>
            <a:endParaRPr lang="en-US"/>
          </a:p>
        </p:txBody>
      </p:sp>
    </p:spTree>
    <p:extLst>
      <p:ext uri="{BB962C8B-B14F-4D97-AF65-F5344CB8AC3E}">
        <p14:creationId xmlns:p14="http://schemas.microsoft.com/office/powerpoint/2010/main" val="9559985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log itself also needs to be written to durable storage.  So what do we do?</a:t>
            </a:r>
          </a:p>
          <a:p>
            <a:endParaRPr lang="en-US" dirty="0"/>
          </a:p>
          <a:p>
            <a:r>
              <a:rPr lang="en-US" dirty="0"/>
              <a:t>Deferred update – we can use the logs to recover the database at any point.  If changes are idempotent (as they should be), then any updates will be correct.  Only need to roll-forward in this case.</a:t>
            </a:r>
          </a:p>
          <a:p>
            <a:endParaRPr lang="en-US" dirty="0"/>
          </a:p>
          <a:p>
            <a:r>
              <a:rPr lang="en-US" dirty="0"/>
              <a:t>Immediate update – we can use the logs to recover the database at any point.  However, we must determine which transactions must be rolled-back and which ones must be rolled-forward.</a:t>
            </a:r>
          </a:p>
          <a:p>
            <a:endParaRPr lang="en-US" dirty="0"/>
          </a:p>
          <a:p>
            <a:endParaRPr lang="en-US" dirty="0"/>
          </a:p>
        </p:txBody>
      </p:sp>
      <p:sp>
        <p:nvSpPr>
          <p:cNvPr id="4" name="Slide Number Placeholder 3"/>
          <p:cNvSpPr>
            <a:spLocks noGrp="1"/>
          </p:cNvSpPr>
          <p:nvPr>
            <p:ph type="sldNum" sz="quarter" idx="5"/>
          </p:nvPr>
        </p:nvSpPr>
        <p:spPr/>
        <p:txBody>
          <a:bodyPr/>
          <a:lstStyle/>
          <a:p>
            <a:fld id="{1008974C-8A63-4254-9563-4BCDFF8F1342}" type="slidenum">
              <a:rPr lang="en-US" smtClean="0"/>
              <a:t>10</a:t>
            </a:fld>
            <a:endParaRPr lang="en-US"/>
          </a:p>
        </p:txBody>
      </p:sp>
    </p:spTree>
    <p:extLst>
      <p:ext uri="{BB962C8B-B14F-4D97-AF65-F5344CB8AC3E}">
        <p14:creationId xmlns:p14="http://schemas.microsoft.com/office/powerpoint/2010/main" val="12076919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08974C-8A63-4254-9563-4BCDFF8F1342}" type="slidenum">
              <a:rPr lang="en-US" smtClean="0"/>
              <a:t>11</a:t>
            </a:fld>
            <a:endParaRPr lang="en-US"/>
          </a:p>
        </p:txBody>
      </p:sp>
    </p:spTree>
    <p:extLst>
      <p:ext uri="{BB962C8B-B14F-4D97-AF65-F5344CB8AC3E}">
        <p14:creationId xmlns:p14="http://schemas.microsoft.com/office/powerpoint/2010/main" val="701283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MySQL uses “replication” to mirror the existing database to another live database</a:t>
            </a:r>
          </a:p>
        </p:txBody>
      </p:sp>
      <p:sp>
        <p:nvSpPr>
          <p:cNvPr id="4" name="Slide Number Placeholder 3"/>
          <p:cNvSpPr>
            <a:spLocks noGrp="1"/>
          </p:cNvSpPr>
          <p:nvPr>
            <p:ph type="sldNum" sz="quarter" idx="5"/>
          </p:nvPr>
        </p:nvSpPr>
        <p:spPr/>
        <p:txBody>
          <a:bodyPr/>
          <a:lstStyle/>
          <a:p>
            <a:fld id="{1008974C-8A63-4254-9563-4BCDFF8F1342}" type="slidenum">
              <a:rPr lang="en-US" smtClean="0"/>
              <a:t>14</a:t>
            </a:fld>
            <a:endParaRPr lang="en-US"/>
          </a:p>
        </p:txBody>
      </p:sp>
    </p:spTree>
    <p:extLst>
      <p:ext uri="{BB962C8B-B14F-4D97-AF65-F5344CB8AC3E}">
        <p14:creationId xmlns:p14="http://schemas.microsoft.com/office/powerpoint/2010/main" val="8643685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4" name="Group 13"/>
          <p:cNvGrpSpPr/>
          <p:nvPr/>
        </p:nvGrpSpPr>
        <p:grpSpPr>
          <a:xfrm>
            <a:off x="-1588" y="0"/>
            <a:ext cx="12193588" cy="6861555"/>
            <a:chOff x="-1588" y="0"/>
            <a:chExt cx="12193588" cy="6861555"/>
          </a:xfrm>
        </p:grpSpPr>
        <p:sp>
          <p:nvSpPr>
            <p:cNvPr id="9" name="Rectangle 8"/>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a:prstGeom prst="rect">
            <a:avLst/>
          </a:prstGeo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tx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158984" y="1792224"/>
            <a:ext cx="990599" cy="304799"/>
          </a:xfrm>
        </p:spPr>
        <p:txBody>
          <a:bodyPr/>
          <a:lstStyle>
            <a:lvl1pPr algn="l">
              <a:defRPr b="0">
                <a:solidFill>
                  <a:schemeClr val="bg1"/>
                </a:solidFill>
              </a:defRPr>
            </a:lvl1pPr>
          </a:lstStyle>
          <a:p>
            <a:fld id="{1E40CB0B-B8D2-4451-A85D-4953233ABC68}" type="datetime4">
              <a:rPr lang="en-US" smtClean="0"/>
              <a:t>August 5, 2024</a:t>
            </a:fld>
            <a:endParaRPr lang="en-US"/>
          </a:p>
        </p:txBody>
      </p:sp>
      <p:sp>
        <p:nvSpPr>
          <p:cNvPr id="5" name="Footer Placeholder 4"/>
          <p:cNvSpPr>
            <a:spLocks noGrp="1"/>
          </p:cNvSpPr>
          <p:nvPr>
            <p:ph type="ftr" sz="quarter" idx="11"/>
          </p:nvPr>
        </p:nvSpPr>
        <p:spPr>
          <a:xfrm rot="5400000">
            <a:off x="8951976" y="3227832"/>
            <a:ext cx="3867912" cy="310896"/>
          </a:xfrm>
        </p:spPr>
        <p:txBody>
          <a:bodyPr/>
          <a:lstStyle>
            <a:lvl1pPr>
              <a:defRPr sz="1000" b="0">
                <a:solidFill>
                  <a:schemeClr val="bg1"/>
                </a:solidFill>
              </a:defRPr>
            </a:lvl1pPr>
          </a:lstStyle>
          <a:p>
            <a:r>
              <a:rPr lang="en-US"/>
              <a:t>CS393: Database Systems</a:t>
            </a:r>
          </a:p>
        </p:txBody>
      </p:sp>
      <p:sp>
        <p:nvSpPr>
          <p:cNvPr id="8" name="Rectangle 7"/>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AF197084-1CDD-41AE-A38E-5CB8C4388F1F}" type="slidenum">
              <a:rPr lang="en-US" smtClean="0"/>
              <a:t>‹#›</a:t>
            </a:fld>
            <a:endParaRPr lang="en-US"/>
          </a:p>
        </p:txBody>
      </p:sp>
      <p:sp>
        <p:nvSpPr>
          <p:cNvPr id="7" name="Rectangle 6">
            <a:extLst>
              <a:ext uri="{FF2B5EF4-FFF2-40B4-BE49-F238E27FC236}">
                <a16:creationId xmlns:a16="http://schemas.microsoft.com/office/drawing/2014/main" id="{7EF18878-A914-4784-91B9-01253C92A214}"/>
              </a:ext>
            </a:extLst>
          </p:cNvPr>
          <p:cNvSpPr/>
          <p:nvPr userDrawn="1"/>
        </p:nvSpPr>
        <p:spPr>
          <a:xfrm>
            <a:off x="0" y="0"/>
            <a:ext cx="12192000" cy="6858000"/>
          </a:xfrm>
          <a:prstGeom prst="rect">
            <a:avLst/>
          </a:prstGeom>
          <a:blipFill dpi="0" rotWithShape="1">
            <a:blip r:embed="rId3" cstate="print">
              <a:alphaModFix amt="5000"/>
              <a:extLst>
                <a:ext uri="{28A0092B-C50C-407E-A947-70E740481C1C}">
                  <a14:useLocalDpi xmlns:a14="http://schemas.microsoft.com/office/drawing/2010/main"/>
                </a:ext>
              </a:extLst>
            </a:blip>
            <a:srcRect/>
            <a:tile tx="0" ty="-2794000" sx="61000" sy="61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8189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7" y="4969927"/>
            <a:ext cx="8825657" cy="566738"/>
          </a:xfrm>
          <a:prstGeom prst="rect">
            <a:avLst/>
          </a:prstGeo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7" y="5536665"/>
            <a:ext cx="8825656" cy="493712"/>
          </a:xfrm>
        </p:spPr>
        <p:txBody>
          <a:bodyPr>
            <a:normAutofit/>
          </a:bodyPr>
          <a:lstStyle>
            <a:lvl1pPr marL="0" indent="0">
              <a:buNone/>
              <a:defRPr sz="12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2C90F7-C998-4EE0-AA03-52D077A13D18}" type="datetime4">
              <a:rPr lang="en-US" smtClean="0"/>
              <a:t>August 5, 2024</a:t>
            </a:fld>
            <a:endParaRPr lang="en-US"/>
          </a:p>
        </p:txBody>
      </p:sp>
      <p:sp>
        <p:nvSpPr>
          <p:cNvPr id="6" name="Footer Placeholder 5"/>
          <p:cNvSpPr>
            <a:spLocks noGrp="1"/>
          </p:cNvSpPr>
          <p:nvPr>
            <p:ph type="ftr" sz="quarter" idx="11"/>
          </p:nvPr>
        </p:nvSpPr>
        <p:spPr/>
        <p:txBody>
          <a:bodyPr/>
          <a:lstStyle/>
          <a:p>
            <a:r>
              <a:rPr lang="en-US"/>
              <a:t>CS393: Database Systems</a:t>
            </a:r>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71485514"/>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0" name="Rectangle 9"/>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0704"/>
            <a:ext cx="8833104" cy="1371600"/>
          </a:xfrm>
          <a:prstGeom prst="rect">
            <a:avLst/>
          </a:prstGeom>
        </p:spPr>
        <p:txBody>
          <a:bodyPr anchor="ctr" anchorCtr="0"/>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2144" y="3547872"/>
            <a:ext cx="8825659" cy="2478024"/>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C2C90F7-C998-4EE0-AA03-52D077A13D18}" type="datetime4">
              <a:rPr lang="en-US" smtClean="0"/>
              <a:t>August 5, 2024</a:t>
            </a:fld>
            <a:endParaRPr lang="en-US"/>
          </a:p>
        </p:txBody>
      </p:sp>
      <p:sp>
        <p:nvSpPr>
          <p:cNvPr id="5" name="Footer Placeholder 4"/>
          <p:cNvSpPr>
            <a:spLocks noGrp="1"/>
          </p:cNvSpPr>
          <p:nvPr>
            <p:ph type="ftr" sz="quarter" idx="11"/>
          </p:nvPr>
        </p:nvSpPr>
        <p:spPr/>
        <p:txBody>
          <a:bodyPr/>
          <a:lstStyle/>
          <a:p>
            <a:r>
              <a:rPr lang="en-US"/>
              <a:t>CS393: Database Systems</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159432344"/>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1588" y="0"/>
            <a:ext cx="12193588" cy="6861555"/>
            <a:chOff x="-1588" y="0"/>
            <a:chExt cx="12193588" cy="6861555"/>
          </a:xfrm>
        </p:grpSpPr>
        <p:sp>
          <p:nvSpPr>
            <p:cNvPr id="16" name="Rectangle 15"/>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Oval 17"/>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TextBox 11"/>
          <p:cNvSpPr txBox="1"/>
          <p:nvPr/>
        </p:nvSpPr>
        <p:spPr bwMode="gray">
          <a:xfrm>
            <a:off x="898295" y="596767"/>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15" name="TextBox 14"/>
          <p:cNvSpPr txBox="1"/>
          <p:nvPr/>
        </p:nvSpPr>
        <p:spPr bwMode="gray">
          <a:xfrm>
            <a:off x="9715063" y="2629300"/>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2" name="Title 1"/>
          <p:cNvSpPr>
            <a:spLocks noGrp="1"/>
          </p:cNvSpPr>
          <p:nvPr>
            <p:ph type="title"/>
          </p:nvPr>
        </p:nvSpPr>
        <p:spPr>
          <a:xfrm>
            <a:off x="1574801" y="980517"/>
            <a:ext cx="8460983" cy="2698249"/>
          </a:xfrm>
          <a:prstGeom prst="rect">
            <a:avLst/>
          </a:prstGeom>
        </p:spPr>
        <p:txBody>
          <a:bodyPr anchor="ctr" anchorCtr="0"/>
          <a:lstStyle>
            <a:lvl1pPr>
              <a:defRPr sz="4000"/>
            </a:lvl1pPr>
          </a:lstStyle>
          <a:p>
            <a:r>
              <a:rPr lang="en-US"/>
              <a:t>Click to edit Master title style</a:t>
            </a:r>
            <a:endParaRPr lang="en-US" dirty="0"/>
          </a:p>
        </p:txBody>
      </p:sp>
      <p:sp>
        <p:nvSpPr>
          <p:cNvPr id="11" name="Text Placeholder 3"/>
          <p:cNvSpPr>
            <a:spLocks noGrp="1"/>
          </p:cNvSpPr>
          <p:nvPr>
            <p:ph type="body" sz="half" idx="14"/>
          </p:nvPr>
        </p:nvSpPr>
        <p:spPr bwMode="gray">
          <a:xfrm>
            <a:off x="1945945" y="3679987"/>
            <a:ext cx="7725772" cy="342174"/>
          </a:xfrm>
        </p:spPr>
        <p:txBody>
          <a:bodyPr vert="horz" lIns="91440" tIns="45720" rIns="91440" bIns="45720" rtlCol="0" anchor="t">
            <a:normAutofit/>
          </a:bodyPr>
          <a:lstStyle>
            <a:lvl1pPr>
              <a:buNone/>
              <a:defRPr lang="en-US" sz="1400" cap="small" dirty="0">
                <a:solidFill>
                  <a:schemeClr val="tx2">
                    <a:lumMod val="40000"/>
                    <a:lumOff val="60000"/>
                  </a:schemeClr>
                </a:solidFill>
                <a:latin typeface="+mn-lt"/>
              </a:defRPr>
            </a:lvl1pPr>
          </a:lstStyle>
          <a:p>
            <a:pPr marL="0" lvl="0" indent="0">
              <a:buNone/>
            </a:pPr>
            <a:r>
              <a:rPr lang="en-US"/>
              <a:t>Click to edit Master text styles</a:t>
            </a:r>
          </a:p>
        </p:txBody>
      </p:sp>
      <p:sp>
        <p:nvSpPr>
          <p:cNvPr id="10" name="Text Placeholder 3"/>
          <p:cNvSpPr>
            <a:spLocks noGrp="1"/>
          </p:cNvSpPr>
          <p:nvPr>
            <p:ph type="body" sz="half" idx="2"/>
          </p:nvPr>
        </p:nvSpPr>
        <p:spPr>
          <a:xfrm>
            <a:off x="1154954" y="5029198"/>
            <a:ext cx="8825659" cy="997858"/>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C2C90F7-C998-4EE0-AA03-52D077A13D18}" type="datetime4">
              <a:rPr lang="en-US" smtClean="0"/>
              <a:t>August 5, 2024</a:t>
            </a:fld>
            <a:endParaRPr lang="en-US"/>
          </a:p>
        </p:txBody>
      </p:sp>
      <p:sp>
        <p:nvSpPr>
          <p:cNvPr id="5" name="Footer Placeholder 4"/>
          <p:cNvSpPr>
            <a:spLocks noGrp="1"/>
          </p:cNvSpPr>
          <p:nvPr>
            <p:ph type="ftr" sz="quarter" idx="11"/>
          </p:nvPr>
        </p:nvSpPr>
        <p:spPr/>
        <p:txBody>
          <a:bodyPr/>
          <a:lstStyle/>
          <a:p>
            <a:r>
              <a:rPr lang="en-US"/>
              <a:t>CS393: Database Systems</a:t>
            </a:r>
          </a:p>
        </p:txBody>
      </p:sp>
      <p:sp>
        <p:nvSpPr>
          <p:cNvPr id="23" name="Rectangle 2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3411687014"/>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3525"/>
            <a:ext cx="8865623" cy="1819656"/>
          </a:xfrm>
          <a:prstGeom prst="rect">
            <a:avLst/>
          </a:prstGeo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9200"/>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2C90F7-C998-4EE0-AA03-52D077A13D18}" type="datetime4">
              <a:rPr lang="en-US" smtClean="0"/>
              <a:t>August 5, 2024</a:t>
            </a:fld>
            <a:endParaRPr lang="en-US"/>
          </a:p>
        </p:txBody>
      </p:sp>
      <p:sp>
        <p:nvSpPr>
          <p:cNvPr id="5" name="Footer Placeholder 4"/>
          <p:cNvSpPr>
            <a:spLocks noGrp="1"/>
          </p:cNvSpPr>
          <p:nvPr>
            <p:ph type="ftr" sz="quarter" idx="11"/>
          </p:nvPr>
        </p:nvSpPr>
        <p:spPr/>
        <p:txBody>
          <a:bodyPr/>
          <a:lstStyle/>
          <a:p>
            <a:r>
              <a:rPr lang="en-US"/>
              <a:t>CS393: Database Systems</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2448254068"/>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312916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79764"/>
            <a:ext cx="3129168"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5380"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4"/>
            <a:ext cx="3145380"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595032"/>
            <a:ext cx="3161029" cy="58473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79764"/>
            <a:ext cx="3161029"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4991" y="2603500"/>
            <a:ext cx="32564"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5824" y="2603500"/>
            <a:ext cx="0"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3C2C90F7-C998-4EE0-AA03-52D077A13D18}" type="datetime4">
              <a:rPr lang="en-US" smtClean="0"/>
              <a:t>August 5, 2024</a:t>
            </a:fld>
            <a:endParaRPr lang="en-US"/>
          </a:p>
        </p:txBody>
      </p:sp>
      <p:sp>
        <p:nvSpPr>
          <p:cNvPr id="8" name="Footer Placeholder 7"/>
          <p:cNvSpPr>
            <a:spLocks noGrp="1"/>
          </p:cNvSpPr>
          <p:nvPr>
            <p:ph type="ftr" sz="quarter" idx="11"/>
          </p:nvPr>
        </p:nvSpPr>
        <p:spPr/>
        <p:txBody>
          <a:bodyPr/>
          <a:lstStyle/>
          <a:p>
            <a:r>
              <a:rPr lang="en-US"/>
              <a:t>CS393: Database Systems</a:t>
            </a:r>
          </a:p>
        </p:txBody>
      </p:sp>
      <p:sp>
        <p:nvSpPr>
          <p:cNvPr id="9" name="Slide Number Placeholder 8"/>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3211951318"/>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nchor="ctr" anchorCtr="0"/>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5"/>
            <a:ext cx="3050438" cy="576260"/>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0916"/>
            <a:ext cx="2691242" cy="158409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7"/>
            <a:ext cx="3050438"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8"/>
            <a:ext cx="3050438" cy="91257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3"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3" y="5109107"/>
            <a:ext cx="3050438" cy="91794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4245" y="2603500"/>
            <a:ext cx="1"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7352" y="2603500"/>
            <a:ext cx="0"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3C2C90F7-C998-4EE0-AA03-52D077A13D18}" type="datetime4">
              <a:rPr lang="en-US" smtClean="0"/>
              <a:t>August 5, 2024</a:t>
            </a:fld>
            <a:endParaRPr lang="en-US"/>
          </a:p>
        </p:txBody>
      </p:sp>
      <p:sp>
        <p:nvSpPr>
          <p:cNvPr id="8" name="Footer Placeholder 7"/>
          <p:cNvSpPr>
            <a:spLocks noGrp="1"/>
          </p:cNvSpPr>
          <p:nvPr>
            <p:ph type="ftr" sz="quarter" idx="11"/>
          </p:nvPr>
        </p:nvSpPr>
        <p:spPr/>
        <p:txBody>
          <a:bodyPr/>
          <a:lstStyle/>
          <a:p>
            <a:r>
              <a:rPr lang="en-US"/>
              <a:t>CS393: Database Systems</a:t>
            </a:r>
          </a:p>
        </p:txBody>
      </p:sp>
      <p:sp>
        <p:nvSpPr>
          <p:cNvPr id="9" name="Slide Number Placeholder 8"/>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1196742583"/>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595033"/>
            <a:ext cx="8825659" cy="3424768"/>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6368EF-A475-4CEB-9AE3-BB544C0524A7}" type="datetime4">
              <a:rPr lang="en-US" smtClean="0"/>
              <a:t>August 5, 2024</a:t>
            </a:fld>
            <a:endParaRPr lang="en-US"/>
          </a:p>
        </p:txBody>
      </p:sp>
      <p:sp>
        <p:nvSpPr>
          <p:cNvPr id="5" name="Footer Placeholder 4"/>
          <p:cNvSpPr>
            <a:spLocks noGrp="1"/>
          </p:cNvSpPr>
          <p:nvPr>
            <p:ph type="ftr" sz="quarter" idx="11"/>
          </p:nvPr>
        </p:nvSpPr>
        <p:spPr/>
        <p:txBody>
          <a:bodyPr/>
          <a:lstStyle/>
          <a:p>
            <a:r>
              <a:rPr lang="en-US"/>
              <a:t>CS393: Database Systems</a:t>
            </a:r>
          </a:p>
        </p:txBody>
      </p:sp>
      <p:sp>
        <p:nvSpPr>
          <p:cNvPr id="6" name="Slide Number Placeholder 5"/>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30041378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p:cNvGrpSpPr/>
          <p:nvPr/>
        </p:nvGrpSpPr>
        <p:grpSpPr>
          <a:xfrm>
            <a:off x="-1588" y="0"/>
            <a:ext cx="12193588" cy="6861555"/>
            <a:chOff x="-1588" y="0"/>
            <a:chExt cx="12193588" cy="6861555"/>
          </a:xfrm>
        </p:grpSpPr>
        <p:sp>
          <p:nvSpPr>
            <p:cNvPr id="15" name="Rectangle 14"/>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6"/>
            <a:ext cx="1441567" cy="4748591"/>
          </a:xfrm>
          <a:prstGeom prst="rect">
            <a:avLst/>
          </a:prstGeo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5"/>
            <a:ext cx="6256025" cy="474859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B02C1C-F015-4B16-8518-D8B9F2BBA9D2}" type="datetime4">
              <a:rPr lang="en-US" smtClean="0"/>
              <a:t>August 5, 2024</a:t>
            </a:fld>
            <a:endParaRPr lang="en-US"/>
          </a:p>
        </p:txBody>
      </p:sp>
      <p:sp>
        <p:nvSpPr>
          <p:cNvPr id="5" name="Footer Placeholder 4"/>
          <p:cNvSpPr>
            <a:spLocks noGrp="1"/>
          </p:cNvSpPr>
          <p:nvPr>
            <p:ph type="ftr" sz="quarter" idx="11"/>
          </p:nvPr>
        </p:nvSpPr>
        <p:spPr/>
        <p:txBody>
          <a:bodyPr/>
          <a:lstStyle/>
          <a:p>
            <a:r>
              <a:rPr lang="en-US"/>
              <a:t>CS393: Database Systems</a:t>
            </a:r>
          </a:p>
        </p:txBody>
      </p:sp>
      <p:sp>
        <p:nvSpPr>
          <p:cNvPr id="20" name="Rectangle 1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3872463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9"/>
            <a:ext cx="8825659" cy="706964"/>
          </a:xfrm>
          <a:prstGeom prst="rect">
            <a:avLst/>
          </a:prstGeom>
        </p:spPr>
        <p:txBody>
          <a:bodyPr anchor="ct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4E31241-2E3F-4131-B959-C23C4EAC73D8}" type="datetime4">
              <a:rPr lang="en-US" smtClean="0"/>
              <a:t>August 5, 2024</a:t>
            </a:fld>
            <a:endParaRPr lang="en-US"/>
          </a:p>
        </p:txBody>
      </p:sp>
      <p:sp>
        <p:nvSpPr>
          <p:cNvPr id="5" name="Footer Placeholder 4"/>
          <p:cNvSpPr>
            <a:spLocks noGrp="1"/>
          </p:cNvSpPr>
          <p:nvPr>
            <p:ph type="ftr" sz="quarter" idx="11"/>
          </p:nvPr>
        </p:nvSpPr>
        <p:spPr/>
        <p:txBody>
          <a:bodyPr/>
          <a:lstStyle>
            <a:lvl1pPr>
              <a:defRPr sz="1000" b="1"/>
            </a:lvl1pPr>
          </a:lstStyle>
          <a:p>
            <a:r>
              <a:rPr lang="en-US"/>
              <a:t>CS393: Database Systems</a:t>
            </a:r>
          </a:p>
        </p:txBody>
      </p:sp>
      <p:sp>
        <p:nvSpPr>
          <p:cNvPr id="6" name="Slide Number Placeholder 5"/>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1170058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9192"/>
            <a:ext cx="4343400" cy="2286000"/>
          </a:xfrm>
          <a:prstGeom prst="rect">
            <a:avLst/>
          </a:prstGeom>
        </p:spPr>
        <p:txBody>
          <a:bodyPr anchor="ctr" anchorCtr="0"/>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4576" y="2679192"/>
            <a:ext cx="3758184" cy="2286000"/>
          </a:xfrm>
        </p:spPr>
        <p:txBody>
          <a:bodyPr anchor="ctr" anchorCtr="0"/>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FF484B-4FB3-4AD0-BE99-12679369F4CA}" type="datetime4">
              <a:rPr lang="en-US" smtClean="0"/>
              <a:t>August 5, 2024</a:t>
            </a:fld>
            <a:endParaRPr lang="en-US"/>
          </a:p>
        </p:txBody>
      </p:sp>
      <p:sp>
        <p:nvSpPr>
          <p:cNvPr id="5" name="Footer Placeholder 4"/>
          <p:cNvSpPr>
            <a:spLocks noGrp="1"/>
          </p:cNvSpPr>
          <p:nvPr>
            <p:ph type="ftr" sz="quarter" idx="11"/>
          </p:nvPr>
        </p:nvSpPr>
        <p:spPr/>
        <p:txBody>
          <a:bodyPr/>
          <a:lstStyle>
            <a:lvl1pPr>
              <a:defRPr sz="1000" b="1"/>
            </a:lvl1pPr>
          </a:lstStyle>
          <a:p>
            <a:r>
              <a:rPr lang="en-US"/>
              <a:t>CS393: Database Systems</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857179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3" y="969264"/>
            <a:ext cx="8825659" cy="704088"/>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8032"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76" y="2603500"/>
            <a:ext cx="4828032"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B030DAD-C246-4E34-AC65-272CB44001AA}" type="datetime4">
              <a:rPr lang="en-US" smtClean="0"/>
              <a:t>August 5, 2024</a:t>
            </a:fld>
            <a:endParaRPr lang="en-US"/>
          </a:p>
        </p:txBody>
      </p:sp>
      <p:sp>
        <p:nvSpPr>
          <p:cNvPr id="6" name="Footer Placeholder 5"/>
          <p:cNvSpPr>
            <a:spLocks noGrp="1"/>
          </p:cNvSpPr>
          <p:nvPr>
            <p:ph type="ftr" sz="quarter" idx="11"/>
          </p:nvPr>
        </p:nvSpPr>
        <p:spPr/>
        <p:txBody>
          <a:bodyPr/>
          <a:lstStyle/>
          <a:p>
            <a:r>
              <a:rPr lang="en-US"/>
              <a:t>CS393: Database Systems</a:t>
            </a:r>
          </a:p>
        </p:txBody>
      </p:sp>
      <p:sp>
        <p:nvSpPr>
          <p:cNvPr id="7" name="Slide Number Placeholder 6"/>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3288864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54954" y="969264"/>
            <a:ext cx="8825659" cy="704088"/>
          </a:xfrm>
          <a:prstGeom prst="rect">
            <a:avLst/>
          </a:prstGeo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98448"/>
            <a:ext cx="4828032" cy="284378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76"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1" y="3187921"/>
            <a:ext cx="4825160" cy="285431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4CE296-2009-4293-92B3-BD69F4519974}" type="datetime4">
              <a:rPr lang="en-US" smtClean="0"/>
              <a:t>August 5, 2024</a:t>
            </a:fld>
            <a:endParaRPr lang="en-US"/>
          </a:p>
        </p:txBody>
      </p:sp>
      <p:sp>
        <p:nvSpPr>
          <p:cNvPr id="8" name="Footer Placeholder 7"/>
          <p:cNvSpPr>
            <a:spLocks noGrp="1"/>
          </p:cNvSpPr>
          <p:nvPr>
            <p:ph type="ftr" sz="quarter" idx="11"/>
          </p:nvPr>
        </p:nvSpPr>
        <p:spPr/>
        <p:txBody>
          <a:bodyPr/>
          <a:lstStyle/>
          <a:p>
            <a:r>
              <a:rPr lang="en-US"/>
              <a:t>CS393: Database Systems</a:t>
            </a:r>
          </a:p>
        </p:txBody>
      </p:sp>
      <p:sp>
        <p:nvSpPr>
          <p:cNvPr id="9" name="Slide Number Placeholder 8"/>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1311614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52144" y="969264"/>
            <a:ext cx="8825659" cy="704088"/>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3C351C7-1A7B-439F-80D1-4A80BA0AAA10}" type="datetime4">
              <a:rPr lang="en-US" smtClean="0"/>
              <a:t>August 5, 2024</a:t>
            </a:fld>
            <a:endParaRPr lang="en-US"/>
          </a:p>
        </p:txBody>
      </p:sp>
      <p:sp>
        <p:nvSpPr>
          <p:cNvPr id="4" name="Footer Placeholder 3"/>
          <p:cNvSpPr>
            <a:spLocks noGrp="1"/>
          </p:cNvSpPr>
          <p:nvPr>
            <p:ph type="ftr" sz="quarter" idx="11"/>
          </p:nvPr>
        </p:nvSpPr>
        <p:spPr/>
        <p:txBody>
          <a:bodyPr/>
          <a:lstStyle/>
          <a:p>
            <a:r>
              <a:rPr lang="en-US"/>
              <a:t>CS393: Database Systems</a:t>
            </a:r>
          </a:p>
        </p:txBody>
      </p:sp>
      <p:sp>
        <p:nvSpPr>
          <p:cNvPr id="5" name="Slide Number Placeholder 4"/>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5545754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5B161F-582E-40C1-A509-8C06AE2EF5C9}" type="datetime4">
              <a:rPr lang="en-US" smtClean="0"/>
              <a:t>August 5, 2024</a:t>
            </a:fld>
            <a:endParaRPr lang="en-US"/>
          </a:p>
        </p:txBody>
      </p:sp>
      <p:sp>
        <p:nvSpPr>
          <p:cNvPr id="3" name="Footer Placeholder 2"/>
          <p:cNvSpPr>
            <a:spLocks noGrp="1"/>
          </p:cNvSpPr>
          <p:nvPr>
            <p:ph type="ftr" sz="quarter" idx="11"/>
          </p:nvPr>
        </p:nvSpPr>
        <p:spPr/>
        <p:txBody>
          <a:bodyPr/>
          <a:lstStyle/>
          <a:p>
            <a:r>
              <a:rPr lang="en-US"/>
              <a:t>CS393: Database Systems</a:t>
            </a:r>
          </a:p>
        </p:txBody>
      </p:sp>
      <p:sp>
        <p:nvSpPr>
          <p:cNvPr id="6" name="Rectangle 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2699524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3" y="1298448"/>
            <a:ext cx="2793159" cy="1597152"/>
          </a:xfrm>
          <a:prstGeom prst="rect">
            <a:avLst/>
          </a:prstGeo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79008" y="1447800"/>
            <a:ext cx="5195997"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3" y="3129280"/>
            <a:ext cx="2793159" cy="2895599"/>
          </a:xfrm>
        </p:spPr>
        <p:txBody>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09B8686-A33B-4D3C-B086-EA5EFC4584B4}" type="datetime4">
              <a:rPr lang="en-US" smtClean="0"/>
              <a:t>August 5, 2024</a:t>
            </a:fld>
            <a:endParaRPr lang="en-US"/>
          </a:p>
        </p:txBody>
      </p:sp>
      <p:sp>
        <p:nvSpPr>
          <p:cNvPr id="6" name="Footer Placeholder 5"/>
          <p:cNvSpPr>
            <a:spLocks noGrp="1"/>
          </p:cNvSpPr>
          <p:nvPr>
            <p:ph type="ftr" sz="quarter" idx="11"/>
          </p:nvPr>
        </p:nvSpPr>
        <p:spPr/>
        <p:txBody>
          <a:bodyPr/>
          <a:lstStyle/>
          <a:p>
            <a:r>
              <a:rPr lang="en-US"/>
              <a:t>CS393: Database Systems</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8100958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a:prstGeom prst="rect">
            <a:avLst/>
          </a:prstGeo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33CC586-4E05-4A51-9903-A238C60B67F1}" type="datetime4">
              <a:rPr lang="en-US" smtClean="0"/>
              <a:t>August 5, 2024</a:t>
            </a:fld>
            <a:endParaRPr lang="en-US"/>
          </a:p>
        </p:txBody>
      </p:sp>
      <p:sp>
        <p:nvSpPr>
          <p:cNvPr id="6" name="Footer Placeholder 5"/>
          <p:cNvSpPr>
            <a:spLocks noGrp="1"/>
          </p:cNvSpPr>
          <p:nvPr>
            <p:ph type="ftr" sz="quarter" idx="11"/>
          </p:nvPr>
        </p:nvSpPr>
        <p:spPr/>
        <p:txBody>
          <a:bodyPr/>
          <a:lstStyle/>
          <a:p>
            <a:r>
              <a:rPr lang="en-US"/>
              <a:t>CS393: Database Systems</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F197084-1CDD-41AE-A38E-5CB8C4388F1F}" type="slidenum">
              <a:rPr lang="en-US" smtClean="0"/>
              <a:t>‹#›</a:t>
            </a:fld>
            <a:endParaRPr lang="en-US"/>
          </a:p>
        </p:txBody>
      </p:sp>
    </p:spTree>
    <p:extLst>
      <p:ext uri="{BB962C8B-B14F-4D97-AF65-F5344CB8AC3E}">
        <p14:creationId xmlns:p14="http://schemas.microsoft.com/office/powerpoint/2010/main" val="13060830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 name="Group 1"/>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19">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0"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2760" y="6391656"/>
            <a:ext cx="990599" cy="304799"/>
          </a:xfrm>
          <a:prstGeom prst="rect">
            <a:avLst/>
          </a:prstGeom>
        </p:spPr>
        <p:txBody>
          <a:bodyPr vert="horz" lIns="91440" tIns="45720" rIns="91440" bIns="45720" rtlCol="0" anchor="ctr" anchorCtr="0"/>
          <a:lstStyle>
            <a:lvl1pPr algn="r">
              <a:defRPr sz="1000" b="1" i="0">
                <a:solidFill>
                  <a:schemeClr val="accent1"/>
                </a:solidFill>
              </a:defRPr>
            </a:lvl1pPr>
          </a:lstStyle>
          <a:p>
            <a:fld id="{3C2C90F7-C998-4EE0-AA03-52D077A13D18}" type="datetime4">
              <a:rPr lang="en-US" smtClean="0"/>
              <a:t>August 5, 2024</a:t>
            </a:fld>
            <a:endParaRPr lang="en-US"/>
          </a:p>
        </p:txBody>
      </p:sp>
      <p:sp>
        <p:nvSpPr>
          <p:cNvPr id="5" name="Footer Placeholder 4"/>
          <p:cNvSpPr>
            <a:spLocks noGrp="1"/>
          </p:cNvSpPr>
          <p:nvPr>
            <p:ph type="ftr" sz="quarter" idx="3"/>
          </p:nvPr>
        </p:nvSpPr>
        <p:spPr>
          <a:xfrm>
            <a:off x="557784" y="6391656"/>
            <a:ext cx="3867912" cy="310896"/>
          </a:xfrm>
          <a:prstGeom prst="rect">
            <a:avLst/>
          </a:prstGeom>
        </p:spPr>
        <p:txBody>
          <a:bodyPr vert="horz" lIns="91440" tIns="45720" rIns="91440" bIns="45720" rtlCol="0" anchor="ctr" anchorCtr="0"/>
          <a:lstStyle>
            <a:lvl1pPr algn="l">
              <a:defRPr sz="1000" b="1" i="0">
                <a:solidFill>
                  <a:schemeClr val="accent1"/>
                </a:solidFill>
              </a:defRPr>
            </a:lvl1pPr>
          </a:lstStyle>
          <a:p>
            <a:r>
              <a:rPr lang="en-US"/>
              <a:t>CS393: Database Systems</a:t>
            </a:r>
          </a:p>
        </p:txBody>
      </p:sp>
      <p:sp>
        <p:nvSpPr>
          <p:cNvPr id="29" name="Rectangle 2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AF197084-1CDD-41AE-A38E-5CB8C4388F1F}" type="slidenum">
              <a:rPr lang="en-US" smtClean="0"/>
              <a:t>‹#›</a:t>
            </a:fld>
            <a:endParaRPr lang="en-US"/>
          </a:p>
        </p:txBody>
      </p:sp>
      <p:pic>
        <p:nvPicPr>
          <p:cNvPr id="7" name="Picture 6">
            <a:extLst>
              <a:ext uri="{FF2B5EF4-FFF2-40B4-BE49-F238E27FC236}">
                <a16:creationId xmlns:a16="http://schemas.microsoft.com/office/drawing/2014/main" id="{11435B22-2D6A-BC7E-BEAD-ED7054836401}"/>
              </a:ext>
            </a:extLst>
          </p:cNvPr>
          <p:cNvPicPr>
            <a:picLocks noChangeAspect="1"/>
          </p:cNvPicPr>
          <p:nvPr userDrawn="1"/>
        </p:nvPicPr>
        <p:blipFill>
          <a:blip r:embed="rId20" cstate="print">
            <a:extLst>
              <a:ext uri="{28A0092B-C50C-407E-A947-70E740481C1C}">
                <a14:useLocalDpi xmlns:a14="http://schemas.microsoft.com/office/drawing/2010/main"/>
              </a:ext>
            </a:extLst>
          </a:blip>
          <a:stretch>
            <a:fillRect/>
          </a:stretch>
        </p:blipFill>
        <p:spPr>
          <a:xfrm>
            <a:off x="45239" y="22860"/>
            <a:ext cx="1080838" cy="1097280"/>
          </a:xfrm>
          <a:prstGeom prst="rect">
            <a:avLst/>
          </a:prstGeom>
        </p:spPr>
      </p:pic>
      <p:pic>
        <p:nvPicPr>
          <p:cNvPr id="8" name="Picture 7">
            <a:extLst>
              <a:ext uri="{FF2B5EF4-FFF2-40B4-BE49-F238E27FC236}">
                <a16:creationId xmlns:a16="http://schemas.microsoft.com/office/drawing/2014/main" id="{3ABB6E0C-D5DC-67E4-2208-368D39378369}"/>
              </a:ext>
            </a:extLst>
          </p:cNvPr>
          <p:cNvPicPr>
            <a:picLocks noChangeAspect="1"/>
          </p:cNvPicPr>
          <p:nvPr userDrawn="1"/>
        </p:nvPicPr>
        <p:blipFill>
          <a:blip r:embed="rId21" cstate="print">
            <a:extLst>
              <a:ext uri="{28A0092B-C50C-407E-A947-70E740481C1C}">
                <a14:useLocalDpi xmlns:a14="http://schemas.microsoft.com/office/drawing/2010/main"/>
              </a:ext>
            </a:extLst>
          </a:blip>
          <a:stretch>
            <a:fillRect/>
          </a:stretch>
        </p:blipFill>
        <p:spPr>
          <a:xfrm>
            <a:off x="11033175" y="47498"/>
            <a:ext cx="1095273" cy="1097280"/>
          </a:xfrm>
          <a:prstGeom prst="rect">
            <a:avLst/>
          </a:prstGeom>
        </p:spPr>
      </p:pic>
    </p:spTree>
    <p:extLst>
      <p:ext uri="{BB962C8B-B14F-4D97-AF65-F5344CB8AC3E}">
        <p14:creationId xmlns:p14="http://schemas.microsoft.com/office/powerpoint/2010/main" val="1170358065"/>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Lst>
  <p:hf hdr="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ev.mysql.com/doc/refman/8.0/en/backup-methods.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E2DAC-8F14-49C5-B65E-1545269CF4BB}"/>
              </a:ext>
            </a:extLst>
          </p:cNvPr>
          <p:cNvSpPr>
            <a:spLocks noGrp="1"/>
          </p:cNvSpPr>
          <p:nvPr>
            <p:ph type="ctrTitle"/>
          </p:nvPr>
        </p:nvSpPr>
        <p:spPr>
          <a:xfrm>
            <a:off x="1154955" y="2099733"/>
            <a:ext cx="8825658" cy="2677648"/>
          </a:xfrm>
        </p:spPr>
        <p:txBody>
          <a:bodyPr/>
          <a:lstStyle/>
          <a:p>
            <a:r>
              <a:rPr lang="en-US" dirty="0"/>
              <a:t>Backup and Recovery</a:t>
            </a:r>
          </a:p>
        </p:txBody>
      </p:sp>
      <p:sp>
        <p:nvSpPr>
          <p:cNvPr id="3" name="Subtitle 2">
            <a:extLst>
              <a:ext uri="{FF2B5EF4-FFF2-40B4-BE49-F238E27FC236}">
                <a16:creationId xmlns:a16="http://schemas.microsoft.com/office/drawing/2014/main" id="{87698E09-2D18-40D7-B869-B685FC1259C4}"/>
              </a:ext>
            </a:extLst>
          </p:cNvPr>
          <p:cNvSpPr>
            <a:spLocks noGrp="1"/>
          </p:cNvSpPr>
          <p:nvPr>
            <p:ph type="subTitle" idx="1"/>
          </p:nvPr>
        </p:nvSpPr>
        <p:spPr>
          <a:xfrm>
            <a:off x="1154955" y="4777380"/>
            <a:ext cx="8825658" cy="861420"/>
          </a:xfrm>
        </p:spPr>
        <p:txBody>
          <a:bodyPr vert="horz" lIns="91440" tIns="45720" rIns="91440" bIns="45720" rtlCol="0" anchor="t">
            <a:normAutofit/>
          </a:bodyPr>
          <a:lstStyle/>
          <a:p>
            <a:r>
              <a:rPr lang="en-US" dirty="0"/>
              <a:t>C393: Database Systems</a:t>
            </a:r>
          </a:p>
        </p:txBody>
      </p:sp>
    </p:spTree>
    <p:extLst>
      <p:ext uri="{BB962C8B-B14F-4D97-AF65-F5344CB8AC3E}">
        <p14:creationId xmlns:p14="http://schemas.microsoft.com/office/powerpoint/2010/main" val="26009603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C70AE-0A88-5C81-D467-8B81AA165892}"/>
              </a:ext>
            </a:extLst>
          </p:cNvPr>
          <p:cNvSpPr>
            <a:spLocks noGrp="1"/>
          </p:cNvSpPr>
          <p:nvPr>
            <p:ph type="title"/>
          </p:nvPr>
        </p:nvSpPr>
        <p:spPr/>
        <p:txBody>
          <a:bodyPr/>
          <a:lstStyle/>
          <a:p>
            <a:r>
              <a:rPr lang="en-US" dirty="0"/>
              <a:t>But what about the log itself?</a:t>
            </a:r>
          </a:p>
        </p:txBody>
      </p:sp>
      <p:sp>
        <p:nvSpPr>
          <p:cNvPr id="7" name="Text Placeholder 6">
            <a:extLst>
              <a:ext uri="{FF2B5EF4-FFF2-40B4-BE49-F238E27FC236}">
                <a16:creationId xmlns:a16="http://schemas.microsoft.com/office/drawing/2014/main" id="{77EB1A9A-400D-BC15-A56A-36ACF8121356}"/>
              </a:ext>
            </a:extLst>
          </p:cNvPr>
          <p:cNvSpPr>
            <a:spLocks noGrp="1"/>
          </p:cNvSpPr>
          <p:nvPr>
            <p:ph type="body" idx="1"/>
          </p:nvPr>
        </p:nvSpPr>
        <p:spPr/>
        <p:txBody>
          <a:bodyPr/>
          <a:lstStyle/>
          <a:p>
            <a:r>
              <a:rPr lang="en-US" dirty="0"/>
              <a:t>Deferred Update</a:t>
            </a:r>
          </a:p>
        </p:txBody>
      </p:sp>
      <p:sp>
        <p:nvSpPr>
          <p:cNvPr id="8" name="Content Placeholder 7">
            <a:extLst>
              <a:ext uri="{FF2B5EF4-FFF2-40B4-BE49-F238E27FC236}">
                <a16:creationId xmlns:a16="http://schemas.microsoft.com/office/drawing/2014/main" id="{C513C76C-55B8-CE15-0B22-C61A1F8B5D0F}"/>
              </a:ext>
            </a:extLst>
          </p:cNvPr>
          <p:cNvSpPr>
            <a:spLocks noGrp="1"/>
          </p:cNvSpPr>
          <p:nvPr>
            <p:ph sz="half" idx="2"/>
          </p:nvPr>
        </p:nvSpPr>
        <p:spPr/>
        <p:txBody>
          <a:bodyPr>
            <a:normAutofit lnSpcReduction="10000"/>
          </a:bodyPr>
          <a:lstStyle/>
          <a:p>
            <a:r>
              <a:rPr lang="en-US" dirty="0"/>
              <a:t>When a transaction starts, write a transaction start record to the log.</a:t>
            </a:r>
          </a:p>
          <a:p>
            <a:r>
              <a:rPr lang="en-US" dirty="0"/>
              <a:t>On any write, write to the log</a:t>
            </a:r>
          </a:p>
          <a:p>
            <a:r>
              <a:rPr lang="en-US" dirty="0"/>
              <a:t>On transaction commit, write the commit log.  Then flush all changes from the log to the database</a:t>
            </a:r>
          </a:p>
          <a:p>
            <a:r>
              <a:rPr lang="en-US" dirty="0"/>
              <a:t>If a transaction aborts, ignore the log records for the transaction and do not perform the writes.</a:t>
            </a:r>
          </a:p>
        </p:txBody>
      </p:sp>
      <p:sp>
        <p:nvSpPr>
          <p:cNvPr id="9" name="Text Placeholder 8">
            <a:extLst>
              <a:ext uri="{FF2B5EF4-FFF2-40B4-BE49-F238E27FC236}">
                <a16:creationId xmlns:a16="http://schemas.microsoft.com/office/drawing/2014/main" id="{F5CA50D4-7B48-0849-1B42-81B167AE887B}"/>
              </a:ext>
            </a:extLst>
          </p:cNvPr>
          <p:cNvSpPr>
            <a:spLocks noGrp="1"/>
          </p:cNvSpPr>
          <p:nvPr>
            <p:ph type="body" sz="quarter" idx="3"/>
          </p:nvPr>
        </p:nvSpPr>
        <p:spPr/>
        <p:txBody>
          <a:bodyPr/>
          <a:lstStyle/>
          <a:p>
            <a:r>
              <a:rPr lang="en-US" dirty="0"/>
              <a:t>Immediate Update</a:t>
            </a:r>
          </a:p>
        </p:txBody>
      </p:sp>
      <p:sp>
        <p:nvSpPr>
          <p:cNvPr id="10" name="Content Placeholder 9">
            <a:extLst>
              <a:ext uri="{FF2B5EF4-FFF2-40B4-BE49-F238E27FC236}">
                <a16:creationId xmlns:a16="http://schemas.microsoft.com/office/drawing/2014/main" id="{89A665D8-36F7-4B1D-1393-8AE00333550C}"/>
              </a:ext>
            </a:extLst>
          </p:cNvPr>
          <p:cNvSpPr>
            <a:spLocks noGrp="1"/>
          </p:cNvSpPr>
          <p:nvPr>
            <p:ph sz="quarter" idx="4"/>
          </p:nvPr>
        </p:nvSpPr>
        <p:spPr/>
        <p:txBody>
          <a:bodyPr>
            <a:normAutofit lnSpcReduction="10000"/>
          </a:bodyPr>
          <a:lstStyle/>
          <a:p>
            <a:r>
              <a:rPr lang="en-US" dirty="0"/>
              <a:t>When a transaction starts, write a transaction start to the log</a:t>
            </a:r>
          </a:p>
          <a:p>
            <a:r>
              <a:rPr lang="en-US" dirty="0"/>
              <a:t>On any write, write to the log, then to the database.</a:t>
            </a:r>
          </a:p>
          <a:p>
            <a:r>
              <a:rPr lang="en-US" dirty="0"/>
              <a:t>When transaction commits, write the commit log.</a:t>
            </a:r>
          </a:p>
          <a:p>
            <a:r>
              <a:rPr lang="en-US" dirty="0"/>
              <a:t>If a transaction aborts, we must roll-back.</a:t>
            </a:r>
          </a:p>
          <a:p>
            <a:endParaRPr lang="en-US" dirty="0"/>
          </a:p>
        </p:txBody>
      </p:sp>
      <p:sp>
        <p:nvSpPr>
          <p:cNvPr id="4" name="Date Placeholder 3">
            <a:extLst>
              <a:ext uri="{FF2B5EF4-FFF2-40B4-BE49-F238E27FC236}">
                <a16:creationId xmlns:a16="http://schemas.microsoft.com/office/drawing/2014/main" id="{BEF4127D-ADD5-8B72-DB3C-EBF92DEA1B08}"/>
              </a:ext>
            </a:extLst>
          </p:cNvPr>
          <p:cNvSpPr>
            <a:spLocks noGrp="1"/>
          </p:cNvSpPr>
          <p:nvPr>
            <p:ph type="dt" sz="half" idx="10"/>
          </p:nvPr>
        </p:nvSpPr>
        <p:spPr/>
        <p:txBody>
          <a:bodyPr/>
          <a:lstStyle/>
          <a:p>
            <a:fld id="{54E31241-2E3F-4131-B959-C23C4EAC73D8}" type="datetime4">
              <a:rPr lang="en-US" smtClean="0"/>
              <a:t>August 5, 2024</a:t>
            </a:fld>
            <a:endParaRPr lang="en-US"/>
          </a:p>
        </p:txBody>
      </p:sp>
      <p:sp>
        <p:nvSpPr>
          <p:cNvPr id="5" name="Footer Placeholder 4">
            <a:extLst>
              <a:ext uri="{FF2B5EF4-FFF2-40B4-BE49-F238E27FC236}">
                <a16:creationId xmlns:a16="http://schemas.microsoft.com/office/drawing/2014/main" id="{5D10F591-248A-1B07-2E2A-61814D20C4BD}"/>
              </a:ext>
            </a:extLst>
          </p:cNvPr>
          <p:cNvSpPr>
            <a:spLocks noGrp="1"/>
          </p:cNvSpPr>
          <p:nvPr>
            <p:ph type="ftr" sz="quarter" idx="11"/>
          </p:nvPr>
        </p:nvSpPr>
        <p:spPr/>
        <p:txBody>
          <a:bodyPr/>
          <a:lstStyle/>
          <a:p>
            <a:r>
              <a:rPr lang="en-US"/>
              <a:t>CS393: Database Systems</a:t>
            </a:r>
          </a:p>
        </p:txBody>
      </p:sp>
      <p:sp>
        <p:nvSpPr>
          <p:cNvPr id="6" name="Slide Number Placeholder 5">
            <a:extLst>
              <a:ext uri="{FF2B5EF4-FFF2-40B4-BE49-F238E27FC236}">
                <a16:creationId xmlns:a16="http://schemas.microsoft.com/office/drawing/2014/main" id="{6CC02A36-8C33-C555-2E53-67CFBE6E5562}"/>
              </a:ext>
            </a:extLst>
          </p:cNvPr>
          <p:cNvSpPr>
            <a:spLocks noGrp="1"/>
          </p:cNvSpPr>
          <p:nvPr>
            <p:ph type="sldNum" sz="quarter" idx="12"/>
          </p:nvPr>
        </p:nvSpPr>
        <p:spPr/>
        <p:txBody>
          <a:bodyPr/>
          <a:lstStyle/>
          <a:p>
            <a:fld id="{AF197084-1CDD-41AE-A38E-5CB8C4388F1F}" type="slidenum">
              <a:rPr lang="en-US" smtClean="0"/>
              <a:t>10</a:t>
            </a:fld>
            <a:endParaRPr lang="en-US"/>
          </a:p>
        </p:txBody>
      </p:sp>
    </p:spTree>
    <p:extLst>
      <p:ext uri="{BB962C8B-B14F-4D97-AF65-F5344CB8AC3E}">
        <p14:creationId xmlns:p14="http://schemas.microsoft.com/office/powerpoint/2010/main" val="31871597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F0758-9E27-1366-B7F2-73B4E04D43D2}"/>
              </a:ext>
            </a:extLst>
          </p:cNvPr>
          <p:cNvSpPr>
            <a:spLocks noGrp="1"/>
          </p:cNvSpPr>
          <p:nvPr>
            <p:ph type="title"/>
          </p:nvPr>
        </p:nvSpPr>
        <p:spPr/>
        <p:txBody>
          <a:bodyPr/>
          <a:lstStyle/>
          <a:p>
            <a:r>
              <a:rPr lang="en-US" dirty="0"/>
              <a:t>Failure Exercise</a:t>
            </a:r>
          </a:p>
        </p:txBody>
      </p:sp>
      <p:pic>
        <p:nvPicPr>
          <p:cNvPr id="10" name="Content Placeholder 9" descr="A table with text and images&#10;&#10;Description automatically generated">
            <a:extLst>
              <a:ext uri="{FF2B5EF4-FFF2-40B4-BE49-F238E27FC236}">
                <a16:creationId xmlns:a16="http://schemas.microsoft.com/office/drawing/2014/main" id="{8C80A01F-A7F1-F089-2F0E-AA1F6258024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95525" y="2337733"/>
            <a:ext cx="7600949" cy="3911295"/>
          </a:xfrm>
        </p:spPr>
      </p:pic>
      <p:sp>
        <p:nvSpPr>
          <p:cNvPr id="4" name="Date Placeholder 3">
            <a:extLst>
              <a:ext uri="{FF2B5EF4-FFF2-40B4-BE49-F238E27FC236}">
                <a16:creationId xmlns:a16="http://schemas.microsoft.com/office/drawing/2014/main" id="{2F77DCC1-B084-A4B0-E59A-A237A6AA3FC3}"/>
              </a:ext>
            </a:extLst>
          </p:cNvPr>
          <p:cNvSpPr>
            <a:spLocks noGrp="1"/>
          </p:cNvSpPr>
          <p:nvPr>
            <p:ph type="dt" sz="half" idx="10"/>
          </p:nvPr>
        </p:nvSpPr>
        <p:spPr/>
        <p:txBody>
          <a:bodyPr/>
          <a:lstStyle/>
          <a:p>
            <a:fld id="{54E31241-2E3F-4131-B959-C23C4EAC73D8}" type="datetime4">
              <a:rPr lang="en-US" smtClean="0"/>
              <a:t>August 5, 2024</a:t>
            </a:fld>
            <a:endParaRPr lang="en-US"/>
          </a:p>
        </p:txBody>
      </p:sp>
      <p:sp>
        <p:nvSpPr>
          <p:cNvPr id="5" name="Footer Placeholder 4">
            <a:extLst>
              <a:ext uri="{FF2B5EF4-FFF2-40B4-BE49-F238E27FC236}">
                <a16:creationId xmlns:a16="http://schemas.microsoft.com/office/drawing/2014/main" id="{68147A37-2581-90BF-A514-5B5CA470FE48}"/>
              </a:ext>
            </a:extLst>
          </p:cNvPr>
          <p:cNvSpPr>
            <a:spLocks noGrp="1"/>
          </p:cNvSpPr>
          <p:nvPr>
            <p:ph type="ftr" sz="quarter" idx="11"/>
          </p:nvPr>
        </p:nvSpPr>
        <p:spPr/>
        <p:txBody>
          <a:bodyPr/>
          <a:lstStyle/>
          <a:p>
            <a:r>
              <a:rPr lang="en-US"/>
              <a:t>CS393: Database Systems</a:t>
            </a:r>
          </a:p>
        </p:txBody>
      </p:sp>
      <p:sp>
        <p:nvSpPr>
          <p:cNvPr id="6" name="Slide Number Placeholder 5">
            <a:extLst>
              <a:ext uri="{FF2B5EF4-FFF2-40B4-BE49-F238E27FC236}">
                <a16:creationId xmlns:a16="http://schemas.microsoft.com/office/drawing/2014/main" id="{32FF2AE0-CCDB-92E6-DEDD-19C751AECE49}"/>
              </a:ext>
            </a:extLst>
          </p:cNvPr>
          <p:cNvSpPr>
            <a:spLocks noGrp="1"/>
          </p:cNvSpPr>
          <p:nvPr>
            <p:ph type="sldNum" sz="quarter" idx="12"/>
          </p:nvPr>
        </p:nvSpPr>
        <p:spPr/>
        <p:txBody>
          <a:bodyPr/>
          <a:lstStyle/>
          <a:p>
            <a:fld id="{AF197084-1CDD-41AE-A38E-5CB8C4388F1F}" type="slidenum">
              <a:rPr lang="en-US" smtClean="0"/>
              <a:t>11</a:t>
            </a:fld>
            <a:endParaRPr lang="en-US"/>
          </a:p>
        </p:txBody>
      </p:sp>
    </p:spTree>
    <p:extLst>
      <p:ext uri="{BB962C8B-B14F-4D97-AF65-F5344CB8AC3E}">
        <p14:creationId xmlns:p14="http://schemas.microsoft.com/office/powerpoint/2010/main" val="2546862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0835E-5C67-EF7F-8787-F7BA9F793AEA}"/>
              </a:ext>
            </a:extLst>
          </p:cNvPr>
          <p:cNvSpPr>
            <a:spLocks noGrp="1"/>
          </p:cNvSpPr>
          <p:nvPr>
            <p:ph type="title"/>
          </p:nvPr>
        </p:nvSpPr>
        <p:spPr/>
        <p:txBody>
          <a:bodyPr/>
          <a:lstStyle/>
          <a:p>
            <a:r>
              <a:rPr lang="en-US" dirty="0"/>
              <a:t>Backup and Recovery</a:t>
            </a:r>
          </a:p>
        </p:txBody>
      </p:sp>
      <p:sp>
        <p:nvSpPr>
          <p:cNvPr id="8" name="Text Placeholder 7">
            <a:extLst>
              <a:ext uri="{FF2B5EF4-FFF2-40B4-BE49-F238E27FC236}">
                <a16:creationId xmlns:a16="http://schemas.microsoft.com/office/drawing/2014/main" id="{1C9ACB3C-8FBC-3FAB-785C-FE64B8095F0F}"/>
              </a:ext>
            </a:extLst>
          </p:cNvPr>
          <p:cNvSpPr>
            <a:spLocks noGrp="1"/>
          </p:cNvSpPr>
          <p:nvPr>
            <p:ph type="body" idx="1"/>
          </p:nvPr>
        </p:nvSpPr>
        <p:spPr/>
        <p:txBody>
          <a:bodyPr/>
          <a:lstStyle/>
          <a:p>
            <a:endParaRPr lang="en-US"/>
          </a:p>
        </p:txBody>
      </p:sp>
      <p:sp>
        <p:nvSpPr>
          <p:cNvPr id="5" name="Date Placeholder 4">
            <a:extLst>
              <a:ext uri="{FF2B5EF4-FFF2-40B4-BE49-F238E27FC236}">
                <a16:creationId xmlns:a16="http://schemas.microsoft.com/office/drawing/2014/main" id="{AA4A59F7-0BFD-9FF6-B688-9B020EC7EE6D}"/>
              </a:ext>
            </a:extLst>
          </p:cNvPr>
          <p:cNvSpPr>
            <a:spLocks noGrp="1"/>
          </p:cNvSpPr>
          <p:nvPr>
            <p:ph type="dt" sz="half" idx="10"/>
          </p:nvPr>
        </p:nvSpPr>
        <p:spPr/>
        <p:txBody>
          <a:bodyPr/>
          <a:lstStyle/>
          <a:p>
            <a:fld id="{BB030DAD-C246-4E34-AC65-272CB44001AA}" type="datetime4">
              <a:rPr lang="en-US" smtClean="0"/>
              <a:t>August 5, 2024</a:t>
            </a:fld>
            <a:endParaRPr lang="en-US"/>
          </a:p>
        </p:txBody>
      </p:sp>
      <p:sp>
        <p:nvSpPr>
          <p:cNvPr id="6" name="Footer Placeholder 5">
            <a:extLst>
              <a:ext uri="{FF2B5EF4-FFF2-40B4-BE49-F238E27FC236}">
                <a16:creationId xmlns:a16="http://schemas.microsoft.com/office/drawing/2014/main" id="{48F25F77-DAC9-D575-415F-0248A5D171FC}"/>
              </a:ext>
            </a:extLst>
          </p:cNvPr>
          <p:cNvSpPr>
            <a:spLocks noGrp="1"/>
          </p:cNvSpPr>
          <p:nvPr>
            <p:ph type="ftr" sz="quarter" idx="11"/>
          </p:nvPr>
        </p:nvSpPr>
        <p:spPr/>
        <p:txBody>
          <a:bodyPr/>
          <a:lstStyle/>
          <a:p>
            <a:r>
              <a:rPr lang="en-US"/>
              <a:t>CS393: Database Systems</a:t>
            </a:r>
          </a:p>
        </p:txBody>
      </p:sp>
      <p:sp>
        <p:nvSpPr>
          <p:cNvPr id="7" name="Slide Number Placeholder 6">
            <a:extLst>
              <a:ext uri="{FF2B5EF4-FFF2-40B4-BE49-F238E27FC236}">
                <a16:creationId xmlns:a16="http://schemas.microsoft.com/office/drawing/2014/main" id="{DC8B3822-4AE6-126B-DFE7-EC2E9B163E71}"/>
              </a:ext>
            </a:extLst>
          </p:cNvPr>
          <p:cNvSpPr>
            <a:spLocks noGrp="1"/>
          </p:cNvSpPr>
          <p:nvPr>
            <p:ph type="sldNum" sz="quarter" idx="12"/>
          </p:nvPr>
        </p:nvSpPr>
        <p:spPr/>
        <p:txBody>
          <a:bodyPr/>
          <a:lstStyle/>
          <a:p>
            <a:fld id="{AF197084-1CDD-41AE-A38E-5CB8C4388F1F}" type="slidenum">
              <a:rPr lang="en-US" smtClean="0"/>
              <a:t>12</a:t>
            </a:fld>
            <a:endParaRPr lang="en-US"/>
          </a:p>
        </p:txBody>
      </p:sp>
    </p:spTree>
    <p:extLst>
      <p:ext uri="{BB962C8B-B14F-4D97-AF65-F5344CB8AC3E}">
        <p14:creationId xmlns:p14="http://schemas.microsoft.com/office/powerpoint/2010/main" val="134545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F6AD3A7-0A48-311C-6772-D14F5530C7A3}"/>
              </a:ext>
            </a:extLst>
          </p:cNvPr>
          <p:cNvSpPr>
            <a:spLocks noGrp="1"/>
          </p:cNvSpPr>
          <p:nvPr>
            <p:ph type="title"/>
          </p:nvPr>
        </p:nvSpPr>
        <p:spPr/>
        <p:txBody>
          <a:bodyPr/>
          <a:lstStyle/>
          <a:p>
            <a:r>
              <a:rPr lang="en-US" dirty="0"/>
              <a:t>Backup and Recovery</a:t>
            </a:r>
          </a:p>
        </p:txBody>
      </p:sp>
      <p:sp>
        <p:nvSpPr>
          <p:cNvPr id="8" name="Content Placeholder 7">
            <a:extLst>
              <a:ext uri="{FF2B5EF4-FFF2-40B4-BE49-F238E27FC236}">
                <a16:creationId xmlns:a16="http://schemas.microsoft.com/office/drawing/2014/main" id="{AF3E8946-94F8-95C4-69AD-F51972A40C03}"/>
              </a:ext>
            </a:extLst>
          </p:cNvPr>
          <p:cNvSpPr>
            <a:spLocks noGrp="1"/>
          </p:cNvSpPr>
          <p:nvPr>
            <p:ph idx="1"/>
          </p:nvPr>
        </p:nvSpPr>
        <p:spPr/>
        <p:txBody>
          <a:bodyPr/>
          <a:lstStyle/>
          <a:p>
            <a:r>
              <a:rPr lang="en-US" dirty="0"/>
              <a:t>Types of backup:</a:t>
            </a:r>
          </a:p>
          <a:p>
            <a:pPr lvl="1"/>
            <a:r>
              <a:rPr lang="en-US" dirty="0"/>
              <a:t>Physical</a:t>
            </a:r>
          </a:p>
          <a:p>
            <a:pPr lvl="1"/>
            <a:r>
              <a:rPr lang="en-US" dirty="0"/>
              <a:t>Logical</a:t>
            </a:r>
          </a:p>
          <a:p>
            <a:r>
              <a:rPr lang="en-US" dirty="0"/>
              <a:t>Where should they be backed up?</a:t>
            </a:r>
          </a:p>
          <a:p>
            <a:pPr lvl="1"/>
            <a:r>
              <a:rPr lang="en-US" dirty="0"/>
              <a:t>3-2-1 principle</a:t>
            </a:r>
          </a:p>
          <a:p>
            <a:pPr lvl="1"/>
            <a:r>
              <a:rPr lang="en-US" dirty="0"/>
              <a:t>3 copies</a:t>
            </a:r>
          </a:p>
          <a:p>
            <a:pPr lvl="1"/>
            <a:r>
              <a:rPr lang="en-US" dirty="0"/>
              <a:t>2 on different mediums</a:t>
            </a:r>
          </a:p>
          <a:p>
            <a:pPr lvl="1"/>
            <a:r>
              <a:rPr lang="en-US" dirty="0"/>
              <a:t>1+ off-site</a:t>
            </a:r>
          </a:p>
        </p:txBody>
      </p:sp>
      <p:sp>
        <p:nvSpPr>
          <p:cNvPr id="4" name="Date Placeholder 3">
            <a:extLst>
              <a:ext uri="{FF2B5EF4-FFF2-40B4-BE49-F238E27FC236}">
                <a16:creationId xmlns:a16="http://schemas.microsoft.com/office/drawing/2014/main" id="{A9F277E2-E6BE-2C0D-C42D-221699AE9ECE}"/>
              </a:ext>
            </a:extLst>
          </p:cNvPr>
          <p:cNvSpPr>
            <a:spLocks noGrp="1"/>
          </p:cNvSpPr>
          <p:nvPr>
            <p:ph type="dt" sz="half" idx="10"/>
          </p:nvPr>
        </p:nvSpPr>
        <p:spPr/>
        <p:txBody>
          <a:bodyPr/>
          <a:lstStyle/>
          <a:p>
            <a:fld id="{26FF484B-4FB3-4AD0-BE99-12679369F4CA}" type="datetime4">
              <a:rPr lang="en-US" smtClean="0"/>
              <a:t>August 5, 2024</a:t>
            </a:fld>
            <a:endParaRPr lang="en-US"/>
          </a:p>
        </p:txBody>
      </p:sp>
      <p:sp>
        <p:nvSpPr>
          <p:cNvPr id="5" name="Footer Placeholder 4">
            <a:extLst>
              <a:ext uri="{FF2B5EF4-FFF2-40B4-BE49-F238E27FC236}">
                <a16:creationId xmlns:a16="http://schemas.microsoft.com/office/drawing/2014/main" id="{3C0A2271-E9A1-CE04-17EF-DA3F2883320B}"/>
              </a:ext>
            </a:extLst>
          </p:cNvPr>
          <p:cNvSpPr>
            <a:spLocks noGrp="1"/>
          </p:cNvSpPr>
          <p:nvPr>
            <p:ph type="ftr" sz="quarter" idx="11"/>
          </p:nvPr>
        </p:nvSpPr>
        <p:spPr/>
        <p:txBody>
          <a:bodyPr/>
          <a:lstStyle/>
          <a:p>
            <a:r>
              <a:rPr lang="en-US"/>
              <a:t>CS393: Database Systems</a:t>
            </a:r>
          </a:p>
        </p:txBody>
      </p:sp>
      <p:sp>
        <p:nvSpPr>
          <p:cNvPr id="6" name="Slide Number Placeholder 5">
            <a:extLst>
              <a:ext uri="{FF2B5EF4-FFF2-40B4-BE49-F238E27FC236}">
                <a16:creationId xmlns:a16="http://schemas.microsoft.com/office/drawing/2014/main" id="{FF8164F7-A7CC-39AA-7844-8738D5D8CFC5}"/>
              </a:ext>
            </a:extLst>
          </p:cNvPr>
          <p:cNvSpPr>
            <a:spLocks noGrp="1"/>
          </p:cNvSpPr>
          <p:nvPr>
            <p:ph type="sldNum" sz="quarter" idx="12"/>
          </p:nvPr>
        </p:nvSpPr>
        <p:spPr/>
        <p:txBody>
          <a:bodyPr/>
          <a:lstStyle/>
          <a:p>
            <a:fld id="{AF197084-1CDD-41AE-A38E-5CB8C4388F1F}" type="slidenum">
              <a:rPr lang="en-US" smtClean="0"/>
              <a:t>13</a:t>
            </a:fld>
            <a:endParaRPr lang="en-US"/>
          </a:p>
        </p:txBody>
      </p:sp>
    </p:spTree>
    <p:extLst>
      <p:ext uri="{BB962C8B-B14F-4D97-AF65-F5344CB8AC3E}">
        <p14:creationId xmlns:p14="http://schemas.microsoft.com/office/powerpoint/2010/main" val="4530734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50305-8A5B-DE54-C27F-2DD1CA55765B}"/>
              </a:ext>
            </a:extLst>
          </p:cNvPr>
          <p:cNvSpPr>
            <a:spLocks noGrp="1"/>
          </p:cNvSpPr>
          <p:nvPr>
            <p:ph type="title"/>
          </p:nvPr>
        </p:nvSpPr>
        <p:spPr/>
        <p:txBody>
          <a:bodyPr/>
          <a:lstStyle/>
          <a:p>
            <a:r>
              <a:rPr lang="en-US" dirty="0"/>
              <a:t>Backup examples</a:t>
            </a:r>
          </a:p>
        </p:txBody>
      </p:sp>
      <p:sp>
        <p:nvSpPr>
          <p:cNvPr id="3" name="Content Placeholder 2">
            <a:extLst>
              <a:ext uri="{FF2B5EF4-FFF2-40B4-BE49-F238E27FC236}">
                <a16:creationId xmlns:a16="http://schemas.microsoft.com/office/drawing/2014/main" id="{3C4CC547-A615-3408-2469-CAC681244C15}"/>
              </a:ext>
            </a:extLst>
          </p:cNvPr>
          <p:cNvSpPr>
            <a:spLocks noGrp="1"/>
          </p:cNvSpPr>
          <p:nvPr>
            <p:ph idx="1"/>
          </p:nvPr>
        </p:nvSpPr>
        <p:spPr/>
        <p:txBody>
          <a:bodyPr/>
          <a:lstStyle/>
          <a:p>
            <a:r>
              <a:rPr lang="en-US" dirty="0"/>
              <a:t>Primary / Secondary or Hot / Warm / Cold systems</a:t>
            </a:r>
          </a:p>
          <a:p>
            <a:r>
              <a:rPr lang="en-US" dirty="0"/>
              <a:t>Using </a:t>
            </a:r>
            <a:r>
              <a:rPr lang="en-US" dirty="0" err="1"/>
              <a:t>mysqldump</a:t>
            </a:r>
            <a:r>
              <a:rPr lang="en-US" dirty="0"/>
              <a:t> to dump the CREATE TABLE and INSERT INTO statements</a:t>
            </a:r>
          </a:p>
          <a:p>
            <a:r>
              <a:rPr lang="en-US" dirty="0"/>
              <a:t>Use </a:t>
            </a:r>
            <a:r>
              <a:rPr lang="en-US" dirty="0" err="1"/>
              <a:t>rsync</a:t>
            </a:r>
            <a:r>
              <a:rPr lang="en-US" dirty="0"/>
              <a:t> or similar file tools to copy the actual files</a:t>
            </a:r>
          </a:p>
          <a:p>
            <a:r>
              <a:rPr lang="en-US" dirty="0"/>
              <a:t>Use a full and incremental strategy</a:t>
            </a:r>
          </a:p>
          <a:p>
            <a:r>
              <a:rPr lang="en-US" dirty="0">
                <a:hlinkClick r:id="rId3"/>
              </a:rPr>
              <a:t>MySQL :: MySQL 8.0 Reference Manual :: 9.2 Database Backup Methods</a:t>
            </a:r>
            <a:endParaRPr lang="en-US" dirty="0"/>
          </a:p>
        </p:txBody>
      </p:sp>
      <p:sp>
        <p:nvSpPr>
          <p:cNvPr id="4" name="Date Placeholder 3">
            <a:extLst>
              <a:ext uri="{FF2B5EF4-FFF2-40B4-BE49-F238E27FC236}">
                <a16:creationId xmlns:a16="http://schemas.microsoft.com/office/drawing/2014/main" id="{40F2D527-6847-E2B0-48A2-3DA12460D8C3}"/>
              </a:ext>
            </a:extLst>
          </p:cNvPr>
          <p:cNvSpPr>
            <a:spLocks noGrp="1"/>
          </p:cNvSpPr>
          <p:nvPr>
            <p:ph type="dt" sz="half" idx="10"/>
          </p:nvPr>
        </p:nvSpPr>
        <p:spPr/>
        <p:txBody>
          <a:bodyPr/>
          <a:lstStyle/>
          <a:p>
            <a:fld id="{54E31241-2E3F-4131-B959-C23C4EAC73D8}" type="datetime4">
              <a:rPr lang="en-US" smtClean="0"/>
              <a:t>August 5, 2024</a:t>
            </a:fld>
            <a:endParaRPr lang="en-US"/>
          </a:p>
        </p:txBody>
      </p:sp>
      <p:sp>
        <p:nvSpPr>
          <p:cNvPr id="5" name="Footer Placeholder 4">
            <a:extLst>
              <a:ext uri="{FF2B5EF4-FFF2-40B4-BE49-F238E27FC236}">
                <a16:creationId xmlns:a16="http://schemas.microsoft.com/office/drawing/2014/main" id="{0AD2A93A-5BEA-C41B-97FE-5A08E6CE824B}"/>
              </a:ext>
            </a:extLst>
          </p:cNvPr>
          <p:cNvSpPr>
            <a:spLocks noGrp="1"/>
          </p:cNvSpPr>
          <p:nvPr>
            <p:ph type="ftr" sz="quarter" idx="11"/>
          </p:nvPr>
        </p:nvSpPr>
        <p:spPr/>
        <p:txBody>
          <a:bodyPr/>
          <a:lstStyle/>
          <a:p>
            <a:r>
              <a:rPr lang="en-US"/>
              <a:t>CS393: Database Systems</a:t>
            </a:r>
          </a:p>
        </p:txBody>
      </p:sp>
      <p:sp>
        <p:nvSpPr>
          <p:cNvPr id="6" name="Slide Number Placeholder 5">
            <a:extLst>
              <a:ext uri="{FF2B5EF4-FFF2-40B4-BE49-F238E27FC236}">
                <a16:creationId xmlns:a16="http://schemas.microsoft.com/office/drawing/2014/main" id="{151EBE0A-4A76-E6A2-2798-F3BC2FFD9FAC}"/>
              </a:ext>
            </a:extLst>
          </p:cNvPr>
          <p:cNvSpPr>
            <a:spLocks noGrp="1"/>
          </p:cNvSpPr>
          <p:nvPr>
            <p:ph type="sldNum" sz="quarter" idx="12"/>
          </p:nvPr>
        </p:nvSpPr>
        <p:spPr/>
        <p:txBody>
          <a:bodyPr/>
          <a:lstStyle/>
          <a:p>
            <a:fld id="{AF197084-1CDD-41AE-A38E-5CB8C4388F1F}" type="slidenum">
              <a:rPr lang="en-US" smtClean="0"/>
              <a:t>14</a:t>
            </a:fld>
            <a:endParaRPr lang="en-US"/>
          </a:p>
        </p:txBody>
      </p:sp>
    </p:spTree>
    <p:extLst>
      <p:ext uri="{BB962C8B-B14F-4D97-AF65-F5344CB8AC3E}">
        <p14:creationId xmlns:p14="http://schemas.microsoft.com/office/powerpoint/2010/main" val="27672188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3CE8701-EABF-A248-42BE-B41A5D87CA50}"/>
              </a:ext>
            </a:extLst>
          </p:cNvPr>
          <p:cNvSpPr>
            <a:spLocks noGrp="1"/>
          </p:cNvSpPr>
          <p:nvPr>
            <p:ph type="title"/>
          </p:nvPr>
        </p:nvSpPr>
        <p:spPr/>
        <p:txBody>
          <a:bodyPr/>
          <a:lstStyle/>
          <a:p>
            <a:r>
              <a:rPr lang="en-US" dirty="0"/>
              <a:t>WPR1 Review</a:t>
            </a:r>
          </a:p>
        </p:txBody>
      </p:sp>
      <p:sp>
        <p:nvSpPr>
          <p:cNvPr id="8" name="Text Placeholder 7">
            <a:extLst>
              <a:ext uri="{FF2B5EF4-FFF2-40B4-BE49-F238E27FC236}">
                <a16:creationId xmlns:a16="http://schemas.microsoft.com/office/drawing/2014/main" id="{6A534F05-B426-6774-24C6-9FAA5FA0E8B4}"/>
              </a:ext>
            </a:extLst>
          </p:cNvPr>
          <p:cNvSpPr>
            <a:spLocks noGrp="1"/>
          </p:cNvSpPr>
          <p:nvPr>
            <p:ph type="body" idx="1"/>
          </p:nvPr>
        </p:nvSpPr>
        <p:spPr/>
        <p:txBody>
          <a:bodyPr/>
          <a:lstStyle/>
          <a:p>
            <a:endParaRPr lang="en-US"/>
          </a:p>
        </p:txBody>
      </p:sp>
      <p:sp>
        <p:nvSpPr>
          <p:cNvPr id="4" name="Date Placeholder 3">
            <a:extLst>
              <a:ext uri="{FF2B5EF4-FFF2-40B4-BE49-F238E27FC236}">
                <a16:creationId xmlns:a16="http://schemas.microsoft.com/office/drawing/2014/main" id="{98AF65DA-B3D7-1C79-32A4-3D456D26C080}"/>
              </a:ext>
            </a:extLst>
          </p:cNvPr>
          <p:cNvSpPr>
            <a:spLocks noGrp="1"/>
          </p:cNvSpPr>
          <p:nvPr>
            <p:ph type="dt" sz="half" idx="10"/>
          </p:nvPr>
        </p:nvSpPr>
        <p:spPr/>
        <p:txBody>
          <a:bodyPr/>
          <a:lstStyle/>
          <a:p>
            <a:fld id="{54E31241-2E3F-4131-B959-C23C4EAC73D8}" type="datetime4">
              <a:rPr lang="en-US" smtClean="0"/>
              <a:t>August 5, 2024</a:t>
            </a:fld>
            <a:endParaRPr lang="en-US"/>
          </a:p>
        </p:txBody>
      </p:sp>
      <p:sp>
        <p:nvSpPr>
          <p:cNvPr id="5" name="Footer Placeholder 4">
            <a:extLst>
              <a:ext uri="{FF2B5EF4-FFF2-40B4-BE49-F238E27FC236}">
                <a16:creationId xmlns:a16="http://schemas.microsoft.com/office/drawing/2014/main" id="{6CBAAC2B-0459-E84D-69E9-436F082E2C7F}"/>
              </a:ext>
            </a:extLst>
          </p:cNvPr>
          <p:cNvSpPr>
            <a:spLocks noGrp="1"/>
          </p:cNvSpPr>
          <p:nvPr>
            <p:ph type="ftr" sz="quarter" idx="11"/>
          </p:nvPr>
        </p:nvSpPr>
        <p:spPr/>
        <p:txBody>
          <a:bodyPr/>
          <a:lstStyle/>
          <a:p>
            <a:r>
              <a:rPr lang="en-US"/>
              <a:t>CS393: Database Systems</a:t>
            </a:r>
          </a:p>
        </p:txBody>
      </p:sp>
      <p:sp>
        <p:nvSpPr>
          <p:cNvPr id="6" name="Slide Number Placeholder 5">
            <a:extLst>
              <a:ext uri="{FF2B5EF4-FFF2-40B4-BE49-F238E27FC236}">
                <a16:creationId xmlns:a16="http://schemas.microsoft.com/office/drawing/2014/main" id="{5E075C68-7C75-A76C-13AC-A7EF0A2C9FD4}"/>
              </a:ext>
            </a:extLst>
          </p:cNvPr>
          <p:cNvSpPr>
            <a:spLocks noGrp="1"/>
          </p:cNvSpPr>
          <p:nvPr>
            <p:ph type="sldNum" sz="quarter" idx="12"/>
          </p:nvPr>
        </p:nvSpPr>
        <p:spPr/>
        <p:txBody>
          <a:bodyPr/>
          <a:lstStyle/>
          <a:p>
            <a:fld id="{AF197084-1CDD-41AE-A38E-5CB8C4388F1F}" type="slidenum">
              <a:rPr lang="en-US" smtClean="0"/>
              <a:t>15</a:t>
            </a:fld>
            <a:endParaRPr lang="en-US"/>
          </a:p>
        </p:txBody>
      </p:sp>
    </p:spTree>
    <p:extLst>
      <p:ext uri="{BB962C8B-B14F-4D97-AF65-F5344CB8AC3E}">
        <p14:creationId xmlns:p14="http://schemas.microsoft.com/office/powerpoint/2010/main" val="778293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29EAF-5136-13FB-BF3D-8613E74B65AC}"/>
              </a:ext>
            </a:extLst>
          </p:cNvPr>
          <p:cNvSpPr>
            <a:spLocks noGrp="1"/>
          </p:cNvSpPr>
          <p:nvPr>
            <p:ph type="title"/>
          </p:nvPr>
        </p:nvSpPr>
        <p:spPr/>
        <p:txBody>
          <a:bodyPr/>
          <a:lstStyle/>
          <a:p>
            <a:r>
              <a:rPr lang="en-US" dirty="0"/>
              <a:t>Review</a:t>
            </a:r>
          </a:p>
        </p:txBody>
      </p:sp>
      <p:sp>
        <p:nvSpPr>
          <p:cNvPr id="3" name="Content Placeholder 2">
            <a:extLst>
              <a:ext uri="{FF2B5EF4-FFF2-40B4-BE49-F238E27FC236}">
                <a16:creationId xmlns:a16="http://schemas.microsoft.com/office/drawing/2014/main" id="{1884010E-C0BD-2C26-5BD2-FD2B4018C2F5}"/>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F6B55046-D69E-BB42-0B5E-15AF23F8BC94}"/>
              </a:ext>
            </a:extLst>
          </p:cNvPr>
          <p:cNvSpPr>
            <a:spLocks noGrp="1"/>
          </p:cNvSpPr>
          <p:nvPr>
            <p:ph type="dt" sz="half" idx="10"/>
          </p:nvPr>
        </p:nvSpPr>
        <p:spPr/>
        <p:txBody>
          <a:bodyPr/>
          <a:lstStyle/>
          <a:p>
            <a:fld id="{54E31241-2E3F-4131-B959-C23C4EAC73D8}" type="datetime4">
              <a:rPr lang="en-US" smtClean="0"/>
              <a:t>August 5, 2024</a:t>
            </a:fld>
            <a:endParaRPr lang="en-US"/>
          </a:p>
        </p:txBody>
      </p:sp>
      <p:sp>
        <p:nvSpPr>
          <p:cNvPr id="5" name="Footer Placeholder 4">
            <a:extLst>
              <a:ext uri="{FF2B5EF4-FFF2-40B4-BE49-F238E27FC236}">
                <a16:creationId xmlns:a16="http://schemas.microsoft.com/office/drawing/2014/main" id="{CB8C4BB0-F790-BB9F-70BB-8F1E3E378D12}"/>
              </a:ext>
            </a:extLst>
          </p:cNvPr>
          <p:cNvSpPr>
            <a:spLocks noGrp="1"/>
          </p:cNvSpPr>
          <p:nvPr>
            <p:ph type="ftr" sz="quarter" idx="11"/>
          </p:nvPr>
        </p:nvSpPr>
        <p:spPr/>
        <p:txBody>
          <a:bodyPr/>
          <a:lstStyle/>
          <a:p>
            <a:r>
              <a:rPr lang="en-US"/>
              <a:t>CS393: Database Systems</a:t>
            </a:r>
          </a:p>
        </p:txBody>
      </p:sp>
      <p:sp>
        <p:nvSpPr>
          <p:cNvPr id="6" name="Slide Number Placeholder 5">
            <a:extLst>
              <a:ext uri="{FF2B5EF4-FFF2-40B4-BE49-F238E27FC236}">
                <a16:creationId xmlns:a16="http://schemas.microsoft.com/office/drawing/2014/main" id="{3CED89F0-EEAB-51F7-1E0C-037976D64562}"/>
              </a:ext>
            </a:extLst>
          </p:cNvPr>
          <p:cNvSpPr>
            <a:spLocks noGrp="1"/>
          </p:cNvSpPr>
          <p:nvPr>
            <p:ph type="sldNum" sz="quarter" idx="12"/>
          </p:nvPr>
        </p:nvSpPr>
        <p:spPr/>
        <p:txBody>
          <a:bodyPr/>
          <a:lstStyle/>
          <a:p>
            <a:fld id="{AF197084-1CDD-41AE-A38E-5CB8C4388F1F}" type="slidenum">
              <a:rPr lang="en-US" smtClean="0"/>
              <a:t>2</a:t>
            </a:fld>
            <a:endParaRPr lang="en-US"/>
          </a:p>
        </p:txBody>
      </p:sp>
    </p:spTree>
    <p:extLst>
      <p:ext uri="{BB962C8B-B14F-4D97-AF65-F5344CB8AC3E}">
        <p14:creationId xmlns:p14="http://schemas.microsoft.com/office/powerpoint/2010/main" val="2044773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73AFB-8D67-48DC-A27E-F0D2DD11BD7B}"/>
              </a:ext>
            </a:extLst>
          </p:cNvPr>
          <p:cNvSpPr>
            <a:spLocks noGrp="1"/>
          </p:cNvSpPr>
          <p:nvPr>
            <p:ph type="title"/>
          </p:nvPr>
        </p:nvSpPr>
        <p:spPr>
          <a:xfrm>
            <a:off x="1154953" y="969264"/>
            <a:ext cx="8825659" cy="704088"/>
          </a:xfrm>
        </p:spPr>
        <p:txBody>
          <a:bodyPr/>
          <a:lstStyle/>
          <a:p>
            <a:r>
              <a:rPr lang="en-US" dirty="0"/>
              <a:t>What's a Transaction? (ACID)</a:t>
            </a:r>
          </a:p>
        </p:txBody>
      </p:sp>
      <p:sp>
        <p:nvSpPr>
          <p:cNvPr id="5" name="Date Placeholder 4">
            <a:extLst>
              <a:ext uri="{FF2B5EF4-FFF2-40B4-BE49-F238E27FC236}">
                <a16:creationId xmlns:a16="http://schemas.microsoft.com/office/drawing/2014/main" id="{CF74A43B-8B8A-4CF7-B83C-A9AA36F18452}"/>
              </a:ext>
            </a:extLst>
          </p:cNvPr>
          <p:cNvSpPr>
            <a:spLocks noGrp="1"/>
          </p:cNvSpPr>
          <p:nvPr>
            <p:ph type="dt" sz="half" idx="10"/>
          </p:nvPr>
        </p:nvSpPr>
        <p:spPr>
          <a:xfrm>
            <a:off x="10652760" y="6391656"/>
            <a:ext cx="990599" cy="304799"/>
          </a:xfrm>
        </p:spPr>
        <p:txBody>
          <a:bodyPr/>
          <a:lstStyle/>
          <a:p>
            <a:fld id="{BB030DAD-C246-4E34-AC65-272CB44001AA}" type="datetime4">
              <a:rPr lang="en-US" smtClean="0"/>
              <a:pPr/>
              <a:t>August 5, 2024</a:t>
            </a:fld>
            <a:endParaRPr lang="en-US"/>
          </a:p>
        </p:txBody>
      </p:sp>
      <p:sp>
        <p:nvSpPr>
          <p:cNvPr id="6" name="Footer Placeholder 5">
            <a:extLst>
              <a:ext uri="{FF2B5EF4-FFF2-40B4-BE49-F238E27FC236}">
                <a16:creationId xmlns:a16="http://schemas.microsoft.com/office/drawing/2014/main" id="{3DB7C94E-51E4-42CA-AD0C-CBDAED83A9BF}"/>
              </a:ext>
            </a:extLst>
          </p:cNvPr>
          <p:cNvSpPr>
            <a:spLocks noGrp="1"/>
          </p:cNvSpPr>
          <p:nvPr>
            <p:ph type="ftr" sz="quarter" idx="11"/>
          </p:nvPr>
        </p:nvSpPr>
        <p:spPr>
          <a:xfrm>
            <a:off x="557784" y="6391656"/>
            <a:ext cx="3867912" cy="310896"/>
          </a:xfrm>
        </p:spPr>
        <p:txBody>
          <a:bodyPr/>
          <a:lstStyle/>
          <a:p>
            <a:r>
              <a:rPr lang="en-US" dirty="0"/>
              <a:t>CS393: Database Systems</a:t>
            </a:r>
          </a:p>
        </p:txBody>
      </p:sp>
      <p:sp>
        <p:nvSpPr>
          <p:cNvPr id="7" name="Slide Number Placeholder 6">
            <a:extLst>
              <a:ext uri="{FF2B5EF4-FFF2-40B4-BE49-F238E27FC236}">
                <a16:creationId xmlns:a16="http://schemas.microsoft.com/office/drawing/2014/main" id="{6AEBC0B0-FB13-44BD-A138-6504BE8D5491}"/>
              </a:ext>
            </a:extLst>
          </p:cNvPr>
          <p:cNvSpPr>
            <a:spLocks noGrp="1"/>
          </p:cNvSpPr>
          <p:nvPr>
            <p:ph type="sldNum" sz="quarter" idx="12"/>
          </p:nvPr>
        </p:nvSpPr>
        <p:spPr>
          <a:xfrm>
            <a:off x="10352540" y="295729"/>
            <a:ext cx="838199" cy="767687"/>
          </a:xfrm>
        </p:spPr>
        <p:txBody>
          <a:bodyPr/>
          <a:lstStyle/>
          <a:p>
            <a:fld id="{AF197084-1CDD-41AE-A38E-5CB8C4388F1F}" type="slidenum">
              <a:rPr lang="en-US" smtClean="0"/>
              <a:pPr/>
              <a:t>3</a:t>
            </a:fld>
            <a:endParaRPr lang="en-US"/>
          </a:p>
        </p:txBody>
      </p:sp>
      <p:sp>
        <p:nvSpPr>
          <p:cNvPr id="10" name="TextBox 9">
            <a:extLst>
              <a:ext uri="{FF2B5EF4-FFF2-40B4-BE49-F238E27FC236}">
                <a16:creationId xmlns:a16="http://schemas.microsoft.com/office/drawing/2014/main" id="{D0CA61D6-6F08-484D-B6DC-E4CD7B4E18AA}"/>
              </a:ext>
            </a:extLst>
          </p:cNvPr>
          <p:cNvSpPr txBox="1"/>
          <p:nvPr/>
        </p:nvSpPr>
        <p:spPr>
          <a:xfrm>
            <a:off x="6172202" y="2606687"/>
            <a:ext cx="5599415" cy="3477875"/>
          </a:xfrm>
          <a:prstGeom prst="rect">
            <a:avLst/>
          </a:prstGeom>
          <a:solidFill>
            <a:schemeClr val="tx1"/>
          </a:solidFill>
        </p:spPr>
        <p:txBody>
          <a:bodyPr wrap="square" rtlCol="0">
            <a:spAutoFit/>
          </a:bodyPr>
          <a:lstStyle/>
          <a:p>
            <a:pPr algn="l"/>
            <a:r>
              <a:rPr lang="en-US" sz="2200" b="0" i="0" dirty="0">
                <a:solidFill>
                  <a:srgbClr val="999999"/>
                </a:solidFill>
                <a:effectLst/>
                <a:latin typeface="Source Code Pro" panose="020B0509030403020204" pitchFamily="49" charset="0"/>
              </a:rPr>
              <a:t>-- Bank customers: A and B</a:t>
            </a:r>
            <a:endParaRPr lang="en-US" sz="2200" b="0" i="0" dirty="0">
              <a:solidFill>
                <a:srgbClr val="CCCCCC"/>
              </a:solidFill>
              <a:effectLst/>
              <a:latin typeface="Source Code Pro" panose="020B0509030403020204" pitchFamily="49" charset="0"/>
            </a:endParaRPr>
          </a:p>
          <a:p>
            <a:pPr algn="l"/>
            <a:r>
              <a:rPr lang="en-US" sz="2200" b="0" i="0" dirty="0">
                <a:solidFill>
                  <a:srgbClr val="999999"/>
                </a:solidFill>
                <a:effectLst/>
                <a:latin typeface="Source Code Pro" panose="020B0509030403020204" pitchFamily="49" charset="0"/>
              </a:rPr>
              <a:t>-- A </a:t>
            </a:r>
            <a:r>
              <a:rPr lang="en-US" sz="2200" b="0" i="0" dirty="0" err="1">
                <a:solidFill>
                  <a:srgbClr val="999999"/>
                </a:solidFill>
                <a:effectLst/>
                <a:latin typeface="Source Code Pro" panose="020B0509030403020204" pitchFamily="49" charset="0"/>
              </a:rPr>
              <a:t>Venmos</a:t>
            </a:r>
            <a:r>
              <a:rPr lang="en-US" sz="2200" b="0" i="0" dirty="0">
                <a:solidFill>
                  <a:srgbClr val="999999"/>
                </a:solidFill>
                <a:effectLst/>
                <a:latin typeface="Source Code Pro" panose="020B0509030403020204" pitchFamily="49" charset="0"/>
              </a:rPr>
              <a:t> B $50</a:t>
            </a:r>
            <a:endParaRPr lang="en-US" sz="2200" b="0" i="0" dirty="0">
              <a:solidFill>
                <a:srgbClr val="CCCCCC"/>
              </a:solidFill>
              <a:effectLst/>
              <a:latin typeface="Source Code Pro" panose="020B0509030403020204" pitchFamily="49" charset="0"/>
            </a:endParaRPr>
          </a:p>
          <a:p>
            <a:pPr algn="l"/>
            <a:r>
              <a:rPr lang="en-US" sz="2200" b="0" i="0" dirty="0">
                <a:solidFill>
                  <a:srgbClr val="CC99CC"/>
                </a:solidFill>
                <a:effectLst/>
                <a:latin typeface="Source Code Pro" panose="020B0509030403020204" pitchFamily="49" charset="0"/>
              </a:rPr>
              <a:t>USE</a:t>
            </a:r>
            <a:r>
              <a:rPr lang="en-US" sz="2200" b="0" i="0" dirty="0">
                <a:solidFill>
                  <a:srgbClr val="CCCCCC"/>
                </a:solidFill>
                <a:effectLst/>
                <a:latin typeface="Source Code Pro" panose="020B0509030403020204" pitchFamily="49" charset="0"/>
              </a:rPr>
              <a:t> bank;</a:t>
            </a:r>
          </a:p>
          <a:p>
            <a:pPr algn="l"/>
            <a:r>
              <a:rPr lang="en-US" sz="2200" b="0" i="0" dirty="0">
                <a:solidFill>
                  <a:srgbClr val="999999"/>
                </a:solidFill>
                <a:effectLst/>
                <a:latin typeface="Source Code Pro" panose="020B0509030403020204" pitchFamily="49" charset="0"/>
              </a:rPr>
              <a:t>-- Take $50 from A</a:t>
            </a:r>
            <a:endParaRPr lang="en-US" sz="2200" b="0" i="0" dirty="0">
              <a:solidFill>
                <a:srgbClr val="CCCCCC"/>
              </a:solidFill>
              <a:effectLst/>
              <a:latin typeface="Source Code Pro" panose="020B0509030403020204" pitchFamily="49" charset="0"/>
            </a:endParaRPr>
          </a:p>
          <a:p>
            <a:pPr marL="400050" indent="-400050" algn="l"/>
            <a:r>
              <a:rPr lang="en-US" sz="2200" b="0" i="0" dirty="0">
                <a:solidFill>
                  <a:srgbClr val="CC99CC"/>
                </a:solidFill>
                <a:effectLst/>
                <a:latin typeface="Source Code Pro" panose="020B0509030403020204" pitchFamily="49" charset="0"/>
              </a:rPr>
              <a:t>UPDATE</a:t>
            </a:r>
            <a:r>
              <a:rPr lang="en-US" sz="2200" b="0" i="0" dirty="0">
                <a:solidFill>
                  <a:srgbClr val="CCCCCC"/>
                </a:solidFill>
                <a:effectLst/>
                <a:latin typeface="Source Code Pro" panose="020B0509030403020204" pitchFamily="49" charset="0"/>
              </a:rPr>
              <a:t> acct </a:t>
            </a:r>
            <a:r>
              <a:rPr lang="en-US" sz="2200" b="0" i="0" dirty="0">
                <a:solidFill>
                  <a:srgbClr val="CC99CC"/>
                </a:solidFill>
                <a:effectLst/>
                <a:latin typeface="Source Code Pro" panose="020B0509030403020204" pitchFamily="49" charset="0"/>
              </a:rPr>
              <a:t>SET</a:t>
            </a:r>
            <a:r>
              <a:rPr lang="en-US" sz="2200" b="0" i="0" dirty="0">
                <a:solidFill>
                  <a:srgbClr val="CCCCCC"/>
                </a:solidFill>
                <a:effectLst/>
                <a:latin typeface="Source Code Pro" panose="020B0509030403020204" pitchFamily="49" charset="0"/>
              </a:rPr>
              <a:t> </a:t>
            </a:r>
            <a:r>
              <a:rPr lang="en-US" sz="2200" b="0" i="0" dirty="0" err="1">
                <a:solidFill>
                  <a:srgbClr val="CCCCCC"/>
                </a:solidFill>
                <a:effectLst/>
                <a:latin typeface="Source Code Pro" panose="020B0509030403020204" pitchFamily="49" charset="0"/>
              </a:rPr>
              <a:t>bal</a:t>
            </a:r>
            <a:r>
              <a:rPr lang="en-US" sz="2200" b="0" i="0" dirty="0">
                <a:solidFill>
                  <a:srgbClr val="CCCCCC"/>
                </a:solidFill>
                <a:effectLst/>
                <a:latin typeface="Source Code Pro" panose="020B0509030403020204" pitchFamily="49" charset="0"/>
              </a:rPr>
              <a:t> = </a:t>
            </a:r>
            <a:r>
              <a:rPr lang="en-US" sz="2200" b="0" i="0" dirty="0" err="1">
                <a:solidFill>
                  <a:srgbClr val="CCCCCC"/>
                </a:solidFill>
                <a:effectLst/>
                <a:latin typeface="Source Code Pro" panose="020B0509030403020204" pitchFamily="49" charset="0"/>
              </a:rPr>
              <a:t>bal</a:t>
            </a:r>
            <a:r>
              <a:rPr lang="en-US" sz="2200" b="0" i="0" dirty="0">
                <a:solidFill>
                  <a:srgbClr val="CCCCCC"/>
                </a:solidFill>
                <a:effectLst/>
                <a:latin typeface="Source Code Pro" panose="020B0509030403020204" pitchFamily="49" charset="0"/>
              </a:rPr>
              <a:t> - </a:t>
            </a:r>
            <a:r>
              <a:rPr lang="en-US" sz="2200" b="0" i="0" dirty="0">
                <a:solidFill>
                  <a:srgbClr val="F99157"/>
                </a:solidFill>
                <a:effectLst/>
                <a:latin typeface="Source Code Pro" panose="020B0509030403020204" pitchFamily="49" charset="0"/>
              </a:rPr>
              <a:t>50</a:t>
            </a:r>
            <a:r>
              <a:rPr lang="en-US" sz="2200" b="0" i="0" dirty="0">
                <a:solidFill>
                  <a:srgbClr val="CCCCCC"/>
                </a:solidFill>
                <a:effectLst/>
                <a:latin typeface="Source Code Pro" panose="020B0509030403020204" pitchFamily="49" charset="0"/>
              </a:rPr>
              <a:t> </a:t>
            </a:r>
            <a:r>
              <a:rPr lang="en-US" sz="2200" b="0" i="0" dirty="0">
                <a:solidFill>
                  <a:srgbClr val="CC99CC"/>
                </a:solidFill>
                <a:effectLst/>
                <a:latin typeface="Source Code Pro" panose="020B0509030403020204" pitchFamily="49" charset="0"/>
              </a:rPr>
              <a:t>WHERE</a:t>
            </a:r>
            <a:r>
              <a:rPr lang="en-US" sz="2200" b="0" i="0" dirty="0">
                <a:solidFill>
                  <a:srgbClr val="CCCCCC"/>
                </a:solidFill>
                <a:effectLst/>
                <a:latin typeface="Source Code Pro" panose="020B0509030403020204" pitchFamily="49" charset="0"/>
              </a:rPr>
              <a:t> </a:t>
            </a:r>
            <a:r>
              <a:rPr lang="en-US" sz="2200" b="0" i="0" dirty="0" err="1">
                <a:solidFill>
                  <a:srgbClr val="CCCCCC"/>
                </a:solidFill>
                <a:effectLst/>
                <a:latin typeface="Source Code Pro" panose="020B0509030403020204" pitchFamily="49" charset="0"/>
              </a:rPr>
              <a:t>acctID</a:t>
            </a:r>
            <a:r>
              <a:rPr lang="en-US" sz="2200" b="0" i="0" dirty="0">
                <a:solidFill>
                  <a:srgbClr val="CCCCCC"/>
                </a:solidFill>
                <a:effectLst/>
                <a:latin typeface="Source Code Pro" panose="020B0509030403020204" pitchFamily="49" charset="0"/>
              </a:rPr>
              <a:t> = </a:t>
            </a:r>
            <a:r>
              <a:rPr lang="en-US" sz="2200" b="0" i="0" dirty="0">
                <a:solidFill>
                  <a:srgbClr val="99CC99"/>
                </a:solidFill>
                <a:effectLst/>
                <a:latin typeface="Source Code Pro" panose="020B0509030403020204" pitchFamily="49" charset="0"/>
              </a:rPr>
              <a:t>'A'</a:t>
            </a:r>
            <a:r>
              <a:rPr lang="en-US" sz="2200" b="0" i="0" dirty="0">
                <a:solidFill>
                  <a:srgbClr val="CCCCCC"/>
                </a:solidFill>
                <a:effectLst/>
                <a:latin typeface="Source Code Pro" panose="020B0509030403020204" pitchFamily="49" charset="0"/>
              </a:rPr>
              <a:t>;</a:t>
            </a:r>
          </a:p>
          <a:p>
            <a:pPr algn="l"/>
            <a:r>
              <a:rPr lang="en-US" sz="2200" b="0" i="0" dirty="0">
                <a:solidFill>
                  <a:srgbClr val="999999"/>
                </a:solidFill>
                <a:effectLst/>
                <a:latin typeface="Source Code Pro" panose="020B0509030403020204" pitchFamily="49" charset="0"/>
              </a:rPr>
              <a:t>-- Pay $50 to B</a:t>
            </a:r>
            <a:endParaRPr lang="en-US" sz="2200" b="0" i="0" dirty="0">
              <a:solidFill>
                <a:srgbClr val="CCCCCC"/>
              </a:solidFill>
              <a:effectLst/>
              <a:latin typeface="Source Code Pro" panose="020B0509030403020204" pitchFamily="49" charset="0"/>
            </a:endParaRPr>
          </a:p>
          <a:p>
            <a:pPr marL="400050" indent="-400050" algn="l"/>
            <a:r>
              <a:rPr lang="en-US" sz="2200" b="0" i="0" dirty="0">
                <a:solidFill>
                  <a:srgbClr val="CC99CC"/>
                </a:solidFill>
                <a:effectLst/>
                <a:latin typeface="Source Code Pro" panose="020B0509030403020204" pitchFamily="49" charset="0"/>
              </a:rPr>
              <a:t>UPDATE</a:t>
            </a:r>
            <a:r>
              <a:rPr lang="en-US" sz="2200" b="0" i="0" dirty="0">
                <a:solidFill>
                  <a:srgbClr val="CCCCCC"/>
                </a:solidFill>
                <a:effectLst/>
                <a:latin typeface="Source Code Pro" panose="020B0509030403020204" pitchFamily="49" charset="0"/>
              </a:rPr>
              <a:t> acct </a:t>
            </a:r>
            <a:r>
              <a:rPr lang="en-US" sz="2200" b="0" i="0" dirty="0">
                <a:solidFill>
                  <a:srgbClr val="CC99CC"/>
                </a:solidFill>
                <a:effectLst/>
                <a:latin typeface="Source Code Pro" panose="020B0509030403020204" pitchFamily="49" charset="0"/>
              </a:rPr>
              <a:t>SET</a:t>
            </a:r>
            <a:r>
              <a:rPr lang="en-US" sz="2200" b="0" i="0" dirty="0">
                <a:solidFill>
                  <a:srgbClr val="CCCCCC"/>
                </a:solidFill>
                <a:effectLst/>
                <a:latin typeface="Source Code Pro" panose="020B0509030403020204" pitchFamily="49" charset="0"/>
              </a:rPr>
              <a:t> </a:t>
            </a:r>
            <a:r>
              <a:rPr lang="en-US" sz="2200" b="0" i="0" dirty="0" err="1">
                <a:solidFill>
                  <a:srgbClr val="CCCCCC"/>
                </a:solidFill>
                <a:effectLst/>
                <a:latin typeface="Source Code Pro" panose="020B0509030403020204" pitchFamily="49" charset="0"/>
              </a:rPr>
              <a:t>bal</a:t>
            </a:r>
            <a:r>
              <a:rPr lang="en-US" sz="2200" b="0" i="0" dirty="0">
                <a:solidFill>
                  <a:srgbClr val="CCCCCC"/>
                </a:solidFill>
                <a:effectLst/>
                <a:latin typeface="Source Code Pro" panose="020B0509030403020204" pitchFamily="49" charset="0"/>
              </a:rPr>
              <a:t> = </a:t>
            </a:r>
            <a:r>
              <a:rPr lang="en-US" sz="2200" b="0" i="0" dirty="0" err="1">
                <a:solidFill>
                  <a:srgbClr val="CCCCCC"/>
                </a:solidFill>
                <a:effectLst/>
                <a:latin typeface="Source Code Pro" panose="020B0509030403020204" pitchFamily="49" charset="0"/>
              </a:rPr>
              <a:t>bal</a:t>
            </a:r>
            <a:r>
              <a:rPr lang="en-US" sz="2200" b="0" i="0" dirty="0">
                <a:solidFill>
                  <a:srgbClr val="CCCCCC"/>
                </a:solidFill>
                <a:effectLst/>
                <a:latin typeface="Source Code Pro" panose="020B0509030403020204" pitchFamily="49" charset="0"/>
              </a:rPr>
              <a:t> + </a:t>
            </a:r>
            <a:r>
              <a:rPr lang="en-US" sz="2200" b="0" i="0" dirty="0">
                <a:solidFill>
                  <a:srgbClr val="F99157"/>
                </a:solidFill>
                <a:effectLst/>
                <a:latin typeface="Source Code Pro" panose="020B0509030403020204" pitchFamily="49" charset="0"/>
              </a:rPr>
              <a:t>50</a:t>
            </a:r>
            <a:r>
              <a:rPr lang="en-US" sz="2200" b="0" i="0" dirty="0">
                <a:solidFill>
                  <a:srgbClr val="CCCCCC"/>
                </a:solidFill>
                <a:effectLst/>
                <a:latin typeface="Source Code Pro" panose="020B0509030403020204" pitchFamily="49" charset="0"/>
              </a:rPr>
              <a:t> </a:t>
            </a:r>
            <a:r>
              <a:rPr lang="en-US" sz="2200" b="0" i="0" dirty="0">
                <a:solidFill>
                  <a:srgbClr val="CC99CC"/>
                </a:solidFill>
                <a:effectLst/>
                <a:latin typeface="Source Code Pro" panose="020B0509030403020204" pitchFamily="49" charset="0"/>
              </a:rPr>
              <a:t>WHERE</a:t>
            </a:r>
            <a:r>
              <a:rPr lang="en-US" sz="2200" b="0" i="0" dirty="0">
                <a:solidFill>
                  <a:srgbClr val="CCCCCC"/>
                </a:solidFill>
                <a:effectLst/>
                <a:latin typeface="Source Code Pro" panose="020B0509030403020204" pitchFamily="49" charset="0"/>
              </a:rPr>
              <a:t> </a:t>
            </a:r>
            <a:r>
              <a:rPr lang="en-US" sz="2200" b="0" i="0" dirty="0" err="1">
                <a:solidFill>
                  <a:srgbClr val="CCCCCC"/>
                </a:solidFill>
                <a:effectLst/>
                <a:latin typeface="Source Code Pro" panose="020B0509030403020204" pitchFamily="49" charset="0"/>
              </a:rPr>
              <a:t>acctID</a:t>
            </a:r>
            <a:r>
              <a:rPr lang="en-US" sz="2200" b="0" i="0" dirty="0">
                <a:solidFill>
                  <a:srgbClr val="CCCCCC"/>
                </a:solidFill>
                <a:effectLst/>
                <a:latin typeface="Source Code Pro" panose="020B0509030403020204" pitchFamily="49" charset="0"/>
              </a:rPr>
              <a:t> = </a:t>
            </a:r>
            <a:r>
              <a:rPr lang="en-US" sz="2200" b="0" i="0" dirty="0">
                <a:solidFill>
                  <a:srgbClr val="99CC99"/>
                </a:solidFill>
                <a:effectLst/>
                <a:latin typeface="Source Code Pro" panose="020B0509030403020204" pitchFamily="49" charset="0"/>
              </a:rPr>
              <a:t>'B'</a:t>
            </a:r>
            <a:r>
              <a:rPr lang="en-US" sz="2200" b="0" i="0" dirty="0">
                <a:solidFill>
                  <a:srgbClr val="CCCCCC"/>
                </a:solidFill>
                <a:effectLst/>
                <a:latin typeface="Source Code Pro" panose="020B0509030403020204" pitchFamily="49" charset="0"/>
              </a:rPr>
              <a:t>;</a:t>
            </a:r>
          </a:p>
          <a:p>
            <a:endParaRPr lang="en-US" sz="2200" dirty="0"/>
          </a:p>
        </p:txBody>
      </p:sp>
      <p:sp>
        <p:nvSpPr>
          <p:cNvPr id="11" name="Content Placeholder 7">
            <a:extLst>
              <a:ext uri="{FF2B5EF4-FFF2-40B4-BE49-F238E27FC236}">
                <a16:creationId xmlns:a16="http://schemas.microsoft.com/office/drawing/2014/main" id="{75DE2EF0-CB70-4F15-AA7F-DD663B11A663}"/>
              </a:ext>
            </a:extLst>
          </p:cNvPr>
          <p:cNvSpPr txBox="1">
            <a:spLocks/>
          </p:cNvSpPr>
          <p:nvPr/>
        </p:nvSpPr>
        <p:spPr>
          <a:xfrm>
            <a:off x="661930" y="4270375"/>
            <a:ext cx="5181600" cy="48514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endParaRPr lang="en-US" b="0" i="0" dirty="0">
              <a:solidFill>
                <a:srgbClr val="1A1A1A"/>
              </a:solidFill>
              <a:effectLst/>
              <a:latin typeface="Source Sans Pro" panose="020B0503030403020204" pitchFamily="34" charset="0"/>
            </a:endParaRPr>
          </a:p>
        </p:txBody>
      </p:sp>
      <p:sp>
        <p:nvSpPr>
          <p:cNvPr id="17" name="Content Placeholder 16">
            <a:extLst>
              <a:ext uri="{FF2B5EF4-FFF2-40B4-BE49-F238E27FC236}">
                <a16:creationId xmlns:a16="http://schemas.microsoft.com/office/drawing/2014/main" id="{E84263B3-E992-6F3E-E453-42B7B5D9AE4E}"/>
              </a:ext>
            </a:extLst>
          </p:cNvPr>
          <p:cNvSpPr>
            <a:spLocks noGrp="1"/>
          </p:cNvSpPr>
          <p:nvPr>
            <p:ph sz="half" idx="1"/>
          </p:nvPr>
        </p:nvSpPr>
        <p:spPr/>
        <p:txBody>
          <a:bodyPr>
            <a:normAutofit/>
          </a:bodyPr>
          <a:lstStyle/>
          <a:p>
            <a:pPr algn="l"/>
            <a:r>
              <a:rPr lang="en-US" sz="2000" b="0" i="0" dirty="0">
                <a:solidFill>
                  <a:srgbClr val="1A1A1A"/>
                </a:solidFill>
                <a:effectLst/>
              </a:rPr>
              <a:t>We need some guarantees:</a:t>
            </a:r>
          </a:p>
          <a:p>
            <a:pPr lvl="1">
              <a:buFont typeface="Arial" panose="020B0604020202020204" pitchFamily="34" charset="0"/>
              <a:buChar char="•"/>
            </a:pPr>
            <a:r>
              <a:rPr lang="en-US" sz="1800" b="1" i="0" dirty="0">
                <a:solidFill>
                  <a:srgbClr val="1A1A1A"/>
                </a:solidFill>
                <a:effectLst/>
              </a:rPr>
              <a:t>A</a:t>
            </a:r>
            <a:r>
              <a:rPr lang="en-US" sz="1800" b="0" i="0" dirty="0">
                <a:solidFill>
                  <a:srgbClr val="1A1A1A"/>
                </a:solidFill>
                <a:effectLst/>
              </a:rPr>
              <a:t>tomicity</a:t>
            </a:r>
          </a:p>
          <a:p>
            <a:pPr lvl="1">
              <a:buFont typeface="Arial" panose="020B0604020202020204" pitchFamily="34" charset="0"/>
              <a:buChar char="•"/>
            </a:pPr>
            <a:r>
              <a:rPr lang="en-US" sz="1800" b="1" i="0" dirty="0">
                <a:solidFill>
                  <a:srgbClr val="1A1A1A"/>
                </a:solidFill>
                <a:effectLst/>
              </a:rPr>
              <a:t>C</a:t>
            </a:r>
            <a:r>
              <a:rPr lang="en-US" sz="1800" b="0" i="0" dirty="0">
                <a:solidFill>
                  <a:srgbClr val="1A1A1A"/>
                </a:solidFill>
                <a:effectLst/>
              </a:rPr>
              <a:t>onsistency</a:t>
            </a:r>
          </a:p>
          <a:p>
            <a:pPr lvl="1">
              <a:buFont typeface="Arial" panose="020B0604020202020204" pitchFamily="34" charset="0"/>
              <a:buChar char="•"/>
            </a:pPr>
            <a:r>
              <a:rPr lang="en-US" sz="1800" b="1" i="0" dirty="0">
                <a:solidFill>
                  <a:srgbClr val="1A1A1A"/>
                </a:solidFill>
                <a:effectLst/>
              </a:rPr>
              <a:t>I</a:t>
            </a:r>
            <a:r>
              <a:rPr lang="en-US" sz="1800" b="0" i="0" dirty="0">
                <a:solidFill>
                  <a:srgbClr val="1A1A1A"/>
                </a:solidFill>
                <a:effectLst/>
              </a:rPr>
              <a:t>solation</a:t>
            </a:r>
          </a:p>
          <a:p>
            <a:pPr lvl="1">
              <a:buFont typeface="Arial" panose="020B0604020202020204" pitchFamily="34" charset="0"/>
              <a:buChar char="•"/>
            </a:pPr>
            <a:r>
              <a:rPr lang="en-US" sz="1800" b="1" i="0" dirty="0">
                <a:solidFill>
                  <a:srgbClr val="1A1A1A"/>
                </a:solidFill>
                <a:effectLst/>
              </a:rPr>
              <a:t>D</a:t>
            </a:r>
            <a:r>
              <a:rPr lang="en-US" sz="1800" b="0" i="0" dirty="0">
                <a:solidFill>
                  <a:srgbClr val="1A1A1A"/>
                </a:solidFill>
                <a:effectLst/>
              </a:rPr>
              <a:t>urability</a:t>
            </a:r>
          </a:p>
        </p:txBody>
      </p:sp>
    </p:spTree>
    <p:extLst>
      <p:ext uri="{BB962C8B-B14F-4D97-AF65-F5344CB8AC3E}">
        <p14:creationId xmlns:p14="http://schemas.microsoft.com/office/powerpoint/2010/main" val="3254519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AB29C-AEE5-0F1D-A9B8-CCA9FFC14472}"/>
              </a:ext>
            </a:extLst>
          </p:cNvPr>
          <p:cNvSpPr>
            <a:spLocks noGrp="1"/>
          </p:cNvSpPr>
          <p:nvPr>
            <p:ph type="title"/>
          </p:nvPr>
        </p:nvSpPr>
        <p:spPr/>
        <p:txBody>
          <a:bodyPr/>
          <a:lstStyle/>
          <a:p>
            <a:r>
              <a:rPr lang="en-US" dirty="0"/>
              <a:t>Lesson Objectives</a:t>
            </a:r>
          </a:p>
        </p:txBody>
      </p:sp>
      <p:sp>
        <p:nvSpPr>
          <p:cNvPr id="3" name="Content Placeholder 2">
            <a:extLst>
              <a:ext uri="{FF2B5EF4-FFF2-40B4-BE49-F238E27FC236}">
                <a16:creationId xmlns:a16="http://schemas.microsoft.com/office/drawing/2014/main" id="{D19F0797-8975-980B-1DFB-53543119FFB6}"/>
              </a:ext>
            </a:extLst>
          </p:cNvPr>
          <p:cNvSpPr>
            <a:spLocks noGrp="1"/>
          </p:cNvSpPr>
          <p:nvPr>
            <p:ph idx="1"/>
          </p:nvPr>
        </p:nvSpPr>
        <p:spPr/>
        <p:txBody>
          <a:bodyPr/>
          <a:lstStyle/>
          <a:p>
            <a:r>
              <a:rPr lang="en-US" dirty="0"/>
              <a:t>Describe how databases enforce durability through logging</a:t>
            </a:r>
          </a:p>
          <a:p>
            <a:r>
              <a:rPr lang="en-US" dirty="0"/>
              <a:t>Discuss the difference between backups and recovery</a:t>
            </a:r>
          </a:p>
        </p:txBody>
      </p:sp>
      <p:sp>
        <p:nvSpPr>
          <p:cNvPr id="4" name="Date Placeholder 3">
            <a:extLst>
              <a:ext uri="{FF2B5EF4-FFF2-40B4-BE49-F238E27FC236}">
                <a16:creationId xmlns:a16="http://schemas.microsoft.com/office/drawing/2014/main" id="{441C9593-A0CB-D688-8259-4E40B602571F}"/>
              </a:ext>
            </a:extLst>
          </p:cNvPr>
          <p:cNvSpPr>
            <a:spLocks noGrp="1"/>
          </p:cNvSpPr>
          <p:nvPr>
            <p:ph type="dt" sz="half" idx="10"/>
          </p:nvPr>
        </p:nvSpPr>
        <p:spPr/>
        <p:txBody>
          <a:bodyPr/>
          <a:lstStyle/>
          <a:p>
            <a:fld id="{54E31241-2E3F-4131-B959-C23C4EAC73D8}" type="datetime4">
              <a:rPr lang="en-US" smtClean="0"/>
              <a:t>August 5, 2024</a:t>
            </a:fld>
            <a:endParaRPr lang="en-US"/>
          </a:p>
        </p:txBody>
      </p:sp>
      <p:sp>
        <p:nvSpPr>
          <p:cNvPr id="5" name="Footer Placeholder 4">
            <a:extLst>
              <a:ext uri="{FF2B5EF4-FFF2-40B4-BE49-F238E27FC236}">
                <a16:creationId xmlns:a16="http://schemas.microsoft.com/office/drawing/2014/main" id="{07460D88-863C-87D5-608E-DF803951DC9B}"/>
              </a:ext>
            </a:extLst>
          </p:cNvPr>
          <p:cNvSpPr>
            <a:spLocks noGrp="1"/>
          </p:cNvSpPr>
          <p:nvPr>
            <p:ph type="ftr" sz="quarter" idx="11"/>
          </p:nvPr>
        </p:nvSpPr>
        <p:spPr/>
        <p:txBody>
          <a:bodyPr/>
          <a:lstStyle/>
          <a:p>
            <a:r>
              <a:rPr lang="en-US"/>
              <a:t>CS393: Database Systems</a:t>
            </a:r>
          </a:p>
        </p:txBody>
      </p:sp>
      <p:sp>
        <p:nvSpPr>
          <p:cNvPr id="6" name="Slide Number Placeholder 5">
            <a:extLst>
              <a:ext uri="{FF2B5EF4-FFF2-40B4-BE49-F238E27FC236}">
                <a16:creationId xmlns:a16="http://schemas.microsoft.com/office/drawing/2014/main" id="{575F490C-9695-D5F9-89EA-9C25EB0B2AA7}"/>
              </a:ext>
            </a:extLst>
          </p:cNvPr>
          <p:cNvSpPr>
            <a:spLocks noGrp="1"/>
          </p:cNvSpPr>
          <p:nvPr>
            <p:ph type="sldNum" sz="quarter" idx="12"/>
          </p:nvPr>
        </p:nvSpPr>
        <p:spPr/>
        <p:txBody>
          <a:bodyPr/>
          <a:lstStyle/>
          <a:p>
            <a:fld id="{AF197084-1CDD-41AE-A38E-5CB8C4388F1F}" type="slidenum">
              <a:rPr lang="en-US" smtClean="0"/>
              <a:t>4</a:t>
            </a:fld>
            <a:endParaRPr lang="en-US"/>
          </a:p>
        </p:txBody>
      </p:sp>
    </p:spTree>
    <p:extLst>
      <p:ext uri="{BB962C8B-B14F-4D97-AF65-F5344CB8AC3E}">
        <p14:creationId xmlns:p14="http://schemas.microsoft.com/office/powerpoint/2010/main" val="1277706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0835E-5C67-EF7F-8787-F7BA9F793AEA}"/>
              </a:ext>
            </a:extLst>
          </p:cNvPr>
          <p:cNvSpPr>
            <a:spLocks noGrp="1"/>
          </p:cNvSpPr>
          <p:nvPr>
            <p:ph type="title"/>
          </p:nvPr>
        </p:nvSpPr>
        <p:spPr/>
        <p:txBody>
          <a:bodyPr/>
          <a:lstStyle/>
          <a:p>
            <a:r>
              <a:rPr lang="en-US" dirty="0"/>
              <a:t>Logging</a:t>
            </a:r>
          </a:p>
        </p:txBody>
      </p:sp>
      <p:sp>
        <p:nvSpPr>
          <p:cNvPr id="8" name="Text Placeholder 7">
            <a:extLst>
              <a:ext uri="{FF2B5EF4-FFF2-40B4-BE49-F238E27FC236}">
                <a16:creationId xmlns:a16="http://schemas.microsoft.com/office/drawing/2014/main" id="{1C9ACB3C-8FBC-3FAB-785C-FE64B8095F0F}"/>
              </a:ext>
            </a:extLst>
          </p:cNvPr>
          <p:cNvSpPr>
            <a:spLocks noGrp="1"/>
          </p:cNvSpPr>
          <p:nvPr>
            <p:ph type="body" idx="1"/>
          </p:nvPr>
        </p:nvSpPr>
        <p:spPr/>
        <p:txBody>
          <a:bodyPr/>
          <a:lstStyle/>
          <a:p>
            <a:endParaRPr lang="en-US"/>
          </a:p>
        </p:txBody>
      </p:sp>
      <p:sp>
        <p:nvSpPr>
          <p:cNvPr id="5" name="Date Placeholder 4">
            <a:extLst>
              <a:ext uri="{FF2B5EF4-FFF2-40B4-BE49-F238E27FC236}">
                <a16:creationId xmlns:a16="http://schemas.microsoft.com/office/drawing/2014/main" id="{AA4A59F7-0BFD-9FF6-B688-9B020EC7EE6D}"/>
              </a:ext>
            </a:extLst>
          </p:cNvPr>
          <p:cNvSpPr>
            <a:spLocks noGrp="1"/>
          </p:cNvSpPr>
          <p:nvPr>
            <p:ph type="dt" sz="half" idx="10"/>
          </p:nvPr>
        </p:nvSpPr>
        <p:spPr/>
        <p:txBody>
          <a:bodyPr/>
          <a:lstStyle/>
          <a:p>
            <a:fld id="{BB030DAD-C246-4E34-AC65-272CB44001AA}" type="datetime4">
              <a:rPr lang="en-US" smtClean="0"/>
              <a:t>August 5, 2024</a:t>
            </a:fld>
            <a:endParaRPr lang="en-US"/>
          </a:p>
        </p:txBody>
      </p:sp>
      <p:sp>
        <p:nvSpPr>
          <p:cNvPr id="6" name="Footer Placeholder 5">
            <a:extLst>
              <a:ext uri="{FF2B5EF4-FFF2-40B4-BE49-F238E27FC236}">
                <a16:creationId xmlns:a16="http://schemas.microsoft.com/office/drawing/2014/main" id="{48F25F77-DAC9-D575-415F-0248A5D171FC}"/>
              </a:ext>
            </a:extLst>
          </p:cNvPr>
          <p:cNvSpPr>
            <a:spLocks noGrp="1"/>
          </p:cNvSpPr>
          <p:nvPr>
            <p:ph type="ftr" sz="quarter" idx="11"/>
          </p:nvPr>
        </p:nvSpPr>
        <p:spPr/>
        <p:txBody>
          <a:bodyPr/>
          <a:lstStyle/>
          <a:p>
            <a:r>
              <a:rPr lang="en-US"/>
              <a:t>CS393: Database Systems</a:t>
            </a:r>
          </a:p>
        </p:txBody>
      </p:sp>
      <p:sp>
        <p:nvSpPr>
          <p:cNvPr id="7" name="Slide Number Placeholder 6">
            <a:extLst>
              <a:ext uri="{FF2B5EF4-FFF2-40B4-BE49-F238E27FC236}">
                <a16:creationId xmlns:a16="http://schemas.microsoft.com/office/drawing/2014/main" id="{DC8B3822-4AE6-126B-DFE7-EC2E9B163E71}"/>
              </a:ext>
            </a:extLst>
          </p:cNvPr>
          <p:cNvSpPr>
            <a:spLocks noGrp="1"/>
          </p:cNvSpPr>
          <p:nvPr>
            <p:ph type="sldNum" sz="quarter" idx="12"/>
          </p:nvPr>
        </p:nvSpPr>
        <p:spPr/>
        <p:txBody>
          <a:bodyPr/>
          <a:lstStyle/>
          <a:p>
            <a:fld id="{AF197084-1CDD-41AE-A38E-5CB8C4388F1F}" type="slidenum">
              <a:rPr lang="en-US" smtClean="0"/>
              <a:t>5</a:t>
            </a:fld>
            <a:endParaRPr lang="en-US"/>
          </a:p>
        </p:txBody>
      </p:sp>
    </p:spTree>
    <p:extLst>
      <p:ext uri="{BB962C8B-B14F-4D97-AF65-F5344CB8AC3E}">
        <p14:creationId xmlns:p14="http://schemas.microsoft.com/office/powerpoint/2010/main" val="33772403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D001E-DFA6-4334-BC37-1106A9CF9F18}"/>
              </a:ext>
            </a:extLst>
          </p:cNvPr>
          <p:cNvSpPr>
            <a:spLocks noGrp="1"/>
          </p:cNvSpPr>
          <p:nvPr>
            <p:ph type="title"/>
          </p:nvPr>
        </p:nvSpPr>
        <p:spPr>
          <a:xfrm>
            <a:off x="1154953" y="969264"/>
            <a:ext cx="8825659" cy="704088"/>
          </a:xfrm>
        </p:spPr>
        <p:txBody>
          <a:bodyPr/>
          <a:lstStyle/>
          <a:p>
            <a:r>
              <a:rPr lang="en-US" dirty="0"/>
              <a:t>Logging</a:t>
            </a:r>
          </a:p>
        </p:txBody>
      </p:sp>
      <p:sp>
        <p:nvSpPr>
          <p:cNvPr id="5" name="Date Placeholder 4">
            <a:extLst>
              <a:ext uri="{FF2B5EF4-FFF2-40B4-BE49-F238E27FC236}">
                <a16:creationId xmlns:a16="http://schemas.microsoft.com/office/drawing/2014/main" id="{545452EE-7BA5-4D45-B4CA-D000EAFA65C3}"/>
              </a:ext>
            </a:extLst>
          </p:cNvPr>
          <p:cNvSpPr>
            <a:spLocks noGrp="1"/>
          </p:cNvSpPr>
          <p:nvPr>
            <p:ph type="dt" sz="half" idx="10"/>
          </p:nvPr>
        </p:nvSpPr>
        <p:spPr>
          <a:xfrm>
            <a:off x="10652760" y="6391656"/>
            <a:ext cx="990599" cy="304799"/>
          </a:xfrm>
        </p:spPr>
        <p:txBody>
          <a:bodyPr/>
          <a:lstStyle/>
          <a:p>
            <a:fld id="{BB030DAD-C246-4E34-AC65-272CB44001AA}" type="datetime4">
              <a:rPr lang="en-US" smtClean="0"/>
              <a:pPr/>
              <a:t>August 5, 2024</a:t>
            </a:fld>
            <a:endParaRPr lang="en-US"/>
          </a:p>
        </p:txBody>
      </p:sp>
      <p:sp>
        <p:nvSpPr>
          <p:cNvPr id="6" name="Footer Placeholder 5">
            <a:extLst>
              <a:ext uri="{FF2B5EF4-FFF2-40B4-BE49-F238E27FC236}">
                <a16:creationId xmlns:a16="http://schemas.microsoft.com/office/drawing/2014/main" id="{44251B0B-CBB2-4817-9D2B-CD86883AE9A4}"/>
              </a:ext>
            </a:extLst>
          </p:cNvPr>
          <p:cNvSpPr>
            <a:spLocks noGrp="1"/>
          </p:cNvSpPr>
          <p:nvPr>
            <p:ph type="ftr" sz="quarter" idx="11"/>
          </p:nvPr>
        </p:nvSpPr>
        <p:spPr>
          <a:xfrm>
            <a:off x="557784" y="6391656"/>
            <a:ext cx="3867912" cy="310896"/>
          </a:xfrm>
        </p:spPr>
        <p:txBody>
          <a:bodyPr/>
          <a:lstStyle/>
          <a:p>
            <a:r>
              <a:rPr lang="en-US" dirty="0"/>
              <a:t>CS393: Database Systems</a:t>
            </a:r>
          </a:p>
        </p:txBody>
      </p:sp>
      <p:sp>
        <p:nvSpPr>
          <p:cNvPr id="7" name="Slide Number Placeholder 6">
            <a:extLst>
              <a:ext uri="{FF2B5EF4-FFF2-40B4-BE49-F238E27FC236}">
                <a16:creationId xmlns:a16="http://schemas.microsoft.com/office/drawing/2014/main" id="{28794EC6-2EC1-4189-AD35-63BD75A8B448}"/>
              </a:ext>
            </a:extLst>
          </p:cNvPr>
          <p:cNvSpPr>
            <a:spLocks noGrp="1"/>
          </p:cNvSpPr>
          <p:nvPr>
            <p:ph type="sldNum" sz="quarter" idx="12"/>
          </p:nvPr>
        </p:nvSpPr>
        <p:spPr>
          <a:xfrm>
            <a:off x="10352540" y="295729"/>
            <a:ext cx="838199" cy="767687"/>
          </a:xfrm>
        </p:spPr>
        <p:txBody>
          <a:bodyPr/>
          <a:lstStyle/>
          <a:p>
            <a:fld id="{AF197084-1CDD-41AE-A38E-5CB8C4388F1F}" type="slidenum">
              <a:rPr lang="en-US" smtClean="0"/>
              <a:pPr/>
              <a:t>6</a:t>
            </a:fld>
            <a:endParaRPr lang="en-US"/>
          </a:p>
        </p:txBody>
      </p:sp>
      <p:sp>
        <p:nvSpPr>
          <p:cNvPr id="8" name="Content Placeholder 7">
            <a:extLst>
              <a:ext uri="{FF2B5EF4-FFF2-40B4-BE49-F238E27FC236}">
                <a16:creationId xmlns:a16="http://schemas.microsoft.com/office/drawing/2014/main" id="{95811230-AFBC-F8BE-B9F4-95DCDB92E5FB}"/>
              </a:ext>
            </a:extLst>
          </p:cNvPr>
          <p:cNvSpPr>
            <a:spLocks noGrp="1"/>
          </p:cNvSpPr>
          <p:nvPr>
            <p:ph sz="half" idx="1"/>
          </p:nvPr>
        </p:nvSpPr>
        <p:spPr/>
        <p:txBody>
          <a:bodyPr/>
          <a:lstStyle/>
          <a:p>
            <a:r>
              <a:rPr lang="en-US" dirty="0"/>
              <a:t>DBMS (typically) offer the following logs:</a:t>
            </a:r>
          </a:p>
          <a:p>
            <a:pPr lvl="1"/>
            <a:r>
              <a:rPr lang="en-US" dirty="0"/>
              <a:t>Error logs</a:t>
            </a:r>
          </a:p>
          <a:p>
            <a:pPr lvl="1"/>
            <a:r>
              <a:rPr lang="en-US" dirty="0"/>
              <a:t>Query logs</a:t>
            </a:r>
          </a:p>
          <a:p>
            <a:pPr lvl="1"/>
            <a:r>
              <a:rPr lang="en-US" dirty="0"/>
              <a:t>Binary logs</a:t>
            </a:r>
          </a:p>
          <a:p>
            <a:pPr lvl="1"/>
            <a:r>
              <a:rPr lang="en-US" dirty="0"/>
              <a:t>Slow query logs</a:t>
            </a:r>
          </a:p>
          <a:p>
            <a:pPr lvl="1"/>
            <a:r>
              <a:rPr lang="en-US" dirty="0"/>
              <a:t>Data Definition logs</a:t>
            </a:r>
          </a:p>
          <a:p>
            <a:pPr lvl="1"/>
            <a:r>
              <a:rPr lang="en-US" dirty="0"/>
              <a:t>Relay log (will discuss later)</a:t>
            </a:r>
          </a:p>
        </p:txBody>
      </p:sp>
      <p:sp>
        <p:nvSpPr>
          <p:cNvPr id="10" name="Content Placeholder 9">
            <a:extLst>
              <a:ext uri="{FF2B5EF4-FFF2-40B4-BE49-F238E27FC236}">
                <a16:creationId xmlns:a16="http://schemas.microsoft.com/office/drawing/2014/main" id="{07CB79B3-00C7-98C8-A5EA-130EE0E3B9BE}"/>
              </a:ext>
            </a:extLst>
          </p:cNvPr>
          <p:cNvSpPr>
            <a:spLocks noGrp="1"/>
          </p:cNvSpPr>
          <p:nvPr>
            <p:ph sz="half" idx="2"/>
          </p:nvPr>
        </p:nvSpPr>
        <p:spPr/>
        <p:txBody>
          <a:bodyPr/>
          <a:lstStyle/>
          <a:p>
            <a:r>
              <a:rPr lang="en-US" dirty="0"/>
              <a:t>MySQL only enables the error log by default (on Windows)</a:t>
            </a:r>
          </a:p>
          <a:p>
            <a:r>
              <a:rPr lang="en-US" dirty="0"/>
              <a:t>Why might that be?</a:t>
            </a:r>
          </a:p>
        </p:txBody>
      </p:sp>
    </p:spTree>
    <p:extLst>
      <p:ext uri="{BB962C8B-B14F-4D97-AF65-F5344CB8AC3E}">
        <p14:creationId xmlns:p14="http://schemas.microsoft.com/office/powerpoint/2010/main" val="933242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58348-2D18-7A22-7F35-7D978B0BCD92}"/>
              </a:ext>
            </a:extLst>
          </p:cNvPr>
          <p:cNvSpPr>
            <a:spLocks noGrp="1"/>
          </p:cNvSpPr>
          <p:nvPr>
            <p:ph type="title"/>
          </p:nvPr>
        </p:nvSpPr>
        <p:spPr/>
        <p:txBody>
          <a:bodyPr/>
          <a:lstStyle/>
          <a:p>
            <a:r>
              <a:rPr lang="en-US" dirty="0"/>
              <a:t>Log Exercise</a:t>
            </a:r>
          </a:p>
        </p:txBody>
      </p:sp>
      <p:sp>
        <p:nvSpPr>
          <p:cNvPr id="3" name="Content Placeholder 2">
            <a:extLst>
              <a:ext uri="{FF2B5EF4-FFF2-40B4-BE49-F238E27FC236}">
                <a16:creationId xmlns:a16="http://schemas.microsoft.com/office/drawing/2014/main" id="{5BA66FC2-2A71-BC77-3FFF-9C975136242F}"/>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E787B080-5EB0-6CE5-4A3E-BFE2B014EE21}"/>
              </a:ext>
            </a:extLst>
          </p:cNvPr>
          <p:cNvSpPr>
            <a:spLocks noGrp="1"/>
          </p:cNvSpPr>
          <p:nvPr>
            <p:ph sz="half" idx="2"/>
          </p:nvPr>
        </p:nvSpPr>
        <p:spPr/>
        <p:txBody>
          <a:bodyPr/>
          <a:lstStyle/>
          <a:p>
            <a:endParaRPr lang="en-US"/>
          </a:p>
        </p:txBody>
      </p:sp>
      <p:sp>
        <p:nvSpPr>
          <p:cNvPr id="5" name="Date Placeholder 4">
            <a:extLst>
              <a:ext uri="{FF2B5EF4-FFF2-40B4-BE49-F238E27FC236}">
                <a16:creationId xmlns:a16="http://schemas.microsoft.com/office/drawing/2014/main" id="{87A88C16-69DE-526A-CE5A-D1B2BEC37E38}"/>
              </a:ext>
            </a:extLst>
          </p:cNvPr>
          <p:cNvSpPr>
            <a:spLocks noGrp="1"/>
          </p:cNvSpPr>
          <p:nvPr>
            <p:ph type="dt" sz="half" idx="10"/>
          </p:nvPr>
        </p:nvSpPr>
        <p:spPr/>
        <p:txBody>
          <a:bodyPr/>
          <a:lstStyle/>
          <a:p>
            <a:fld id="{BB030DAD-C246-4E34-AC65-272CB44001AA}" type="datetime4">
              <a:rPr lang="en-US" smtClean="0"/>
              <a:t>August 5, 2024</a:t>
            </a:fld>
            <a:endParaRPr lang="en-US"/>
          </a:p>
        </p:txBody>
      </p:sp>
      <p:sp>
        <p:nvSpPr>
          <p:cNvPr id="6" name="Footer Placeholder 5">
            <a:extLst>
              <a:ext uri="{FF2B5EF4-FFF2-40B4-BE49-F238E27FC236}">
                <a16:creationId xmlns:a16="http://schemas.microsoft.com/office/drawing/2014/main" id="{1A31F1FE-167C-07F2-D0B8-72905FF3312D}"/>
              </a:ext>
            </a:extLst>
          </p:cNvPr>
          <p:cNvSpPr>
            <a:spLocks noGrp="1"/>
          </p:cNvSpPr>
          <p:nvPr>
            <p:ph type="ftr" sz="quarter" idx="11"/>
          </p:nvPr>
        </p:nvSpPr>
        <p:spPr/>
        <p:txBody>
          <a:bodyPr/>
          <a:lstStyle/>
          <a:p>
            <a:r>
              <a:rPr lang="en-US"/>
              <a:t>CS393: Database Systems</a:t>
            </a:r>
          </a:p>
        </p:txBody>
      </p:sp>
      <p:sp>
        <p:nvSpPr>
          <p:cNvPr id="7" name="Slide Number Placeholder 6">
            <a:extLst>
              <a:ext uri="{FF2B5EF4-FFF2-40B4-BE49-F238E27FC236}">
                <a16:creationId xmlns:a16="http://schemas.microsoft.com/office/drawing/2014/main" id="{AB4454A1-B4EE-E265-9F71-1622284EBC68}"/>
              </a:ext>
            </a:extLst>
          </p:cNvPr>
          <p:cNvSpPr>
            <a:spLocks noGrp="1"/>
          </p:cNvSpPr>
          <p:nvPr>
            <p:ph type="sldNum" sz="quarter" idx="12"/>
          </p:nvPr>
        </p:nvSpPr>
        <p:spPr/>
        <p:txBody>
          <a:bodyPr/>
          <a:lstStyle/>
          <a:p>
            <a:fld id="{AF197084-1CDD-41AE-A38E-5CB8C4388F1F}" type="slidenum">
              <a:rPr lang="en-US" smtClean="0"/>
              <a:t>7</a:t>
            </a:fld>
            <a:endParaRPr lang="en-US"/>
          </a:p>
        </p:txBody>
      </p:sp>
    </p:spTree>
    <p:extLst>
      <p:ext uri="{BB962C8B-B14F-4D97-AF65-F5344CB8AC3E}">
        <p14:creationId xmlns:p14="http://schemas.microsoft.com/office/powerpoint/2010/main" val="2928614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D0F84A8-6257-96FC-92E8-FE07FC5E5A7B}"/>
              </a:ext>
            </a:extLst>
          </p:cNvPr>
          <p:cNvSpPr>
            <a:spLocks noGrp="1"/>
          </p:cNvSpPr>
          <p:nvPr>
            <p:ph type="title"/>
          </p:nvPr>
        </p:nvSpPr>
        <p:spPr/>
        <p:txBody>
          <a:bodyPr/>
          <a:lstStyle/>
          <a:p>
            <a:r>
              <a:rPr lang="en-US" dirty="0"/>
              <a:t>Logging and Rollbacks</a:t>
            </a:r>
          </a:p>
        </p:txBody>
      </p:sp>
      <p:pic>
        <p:nvPicPr>
          <p:cNvPr id="13" name="Content Placeholder 12" descr="A diagram with blue lines&#10;&#10;Description automatically generated">
            <a:extLst>
              <a:ext uri="{FF2B5EF4-FFF2-40B4-BE49-F238E27FC236}">
                <a16:creationId xmlns:a16="http://schemas.microsoft.com/office/drawing/2014/main" id="{83AFB51E-374B-9C9C-CEB0-A1773A73B1E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37278" y="2368646"/>
            <a:ext cx="7317444" cy="4023010"/>
          </a:xfrm>
        </p:spPr>
      </p:pic>
      <p:sp>
        <p:nvSpPr>
          <p:cNvPr id="4" name="Date Placeholder 3">
            <a:extLst>
              <a:ext uri="{FF2B5EF4-FFF2-40B4-BE49-F238E27FC236}">
                <a16:creationId xmlns:a16="http://schemas.microsoft.com/office/drawing/2014/main" id="{30C3173D-2E92-541B-13EF-2362BE19C136}"/>
              </a:ext>
            </a:extLst>
          </p:cNvPr>
          <p:cNvSpPr>
            <a:spLocks noGrp="1"/>
          </p:cNvSpPr>
          <p:nvPr>
            <p:ph type="dt" sz="half" idx="10"/>
          </p:nvPr>
        </p:nvSpPr>
        <p:spPr/>
        <p:txBody>
          <a:bodyPr/>
          <a:lstStyle/>
          <a:p>
            <a:fld id="{26FF484B-4FB3-4AD0-BE99-12679369F4CA}" type="datetime4">
              <a:rPr lang="en-US" smtClean="0"/>
              <a:t>August 5, 2024</a:t>
            </a:fld>
            <a:endParaRPr lang="en-US"/>
          </a:p>
        </p:txBody>
      </p:sp>
      <p:sp>
        <p:nvSpPr>
          <p:cNvPr id="5" name="Footer Placeholder 4">
            <a:extLst>
              <a:ext uri="{FF2B5EF4-FFF2-40B4-BE49-F238E27FC236}">
                <a16:creationId xmlns:a16="http://schemas.microsoft.com/office/drawing/2014/main" id="{5193448C-1BD2-8C04-9123-5D327D9F586A}"/>
              </a:ext>
            </a:extLst>
          </p:cNvPr>
          <p:cNvSpPr>
            <a:spLocks noGrp="1"/>
          </p:cNvSpPr>
          <p:nvPr>
            <p:ph type="ftr" sz="quarter" idx="11"/>
          </p:nvPr>
        </p:nvSpPr>
        <p:spPr/>
        <p:txBody>
          <a:bodyPr/>
          <a:lstStyle/>
          <a:p>
            <a:r>
              <a:rPr lang="en-US"/>
              <a:t>CS393: Database Systems</a:t>
            </a:r>
          </a:p>
        </p:txBody>
      </p:sp>
      <p:sp>
        <p:nvSpPr>
          <p:cNvPr id="6" name="Slide Number Placeholder 5">
            <a:extLst>
              <a:ext uri="{FF2B5EF4-FFF2-40B4-BE49-F238E27FC236}">
                <a16:creationId xmlns:a16="http://schemas.microsoft.com/office/drawing/2014/main" id="{98D28B29-BA4E-1CAE-CDF2-7543C132B382}"/>
              </a:ext>
            </a:extLst>
          </p:cNvPr>
          <p:cNvSpPr>
            <a:spLocks noGrp="1"/>
          </p:cNvSpPr>
          <p:nvPr>
            <p:ph type="sldNum" sz="quarter" idx="12"/>
          </p:nvPr>
        </p:nvSpPr>
        <p:spPr/>
        <p:txBody>
          <a:bodyPr/>
          <a:lstStyle/>
          <a:p>
            <a:fld id="{AF197084-1CDD-41AE-A38E-5CB8C4388F1F}" type="slidenum">
              <a:rPr lang="en-US" smtClean="0"/>
              <a:t>8</a:t>
            </a:fld>
            <a:endParaRPr lang="en-US"/>
          </a:p>
        </p:txBody>
      </p:sp>
    </p:spTree>
    <p:extLst>
      <p:ext uri="{BB962C8B-B14F-4D97-AF65-F5344CB8AC3E}">
        <p14:creationId xmlns:p14="http://schemas.microsoft.com/office/powerpoint/2010/main" val="753423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F0758-9E27-1366-B7F2-73B4E04D43D2}"/>
              </a:ext>
            </a:extLst>
          </p:cNvPr>
          <p:cNvSpPr>
            <a:spLocks noGrp="1"/>
          </p:cNvSpPr>
          <p:nvPr>
            <p:ph type="title"/>
          </p:nvPr>
        </p:nvSpPr>
        <p:spPr/>
        <p:txBody>
          <a:bodyPr/>
          <a:lstStyle/>
          <a:p>
            <a:r>
              <a:rPr lang="en-US" dirty="0"/>
              <a:t>Transaction Logs</a:t>
            </a:r>
          </a:p>
        </p:txBody>
      </p:sp>
      <p:pic>
        <p:nvPicPr>
          <p:cNvPr id="10" name="Content Placeholder 9" descr="A table with text and images&#10;&#10;Description automatically generated">
            <a:extLst>
              <a:ext uri="{FF2B5EF4-FFF2-40B4-BE49-F238E27FC236}">
                <a16:creationId xmlns:a16="http://schemas.microsoft.com/office/drawing/2014/main" id="{8C80A01F-A7F1-F089-2F0E-AA1F6258024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95525" y="2337733"/>
            <a:ext cx="7600949" cy="3911295"/>
          </a:xfrm>
        </p:spPr>
      </p:pic>
      <p:sp>
        <p:nvSpPr>
          <p:cNvPr id="4" name="Date Placeholder 3">
            <a:extLst>
              <a:ext uri="{FF2B5EF4-FFF2-40B4-BE49-F238E27FC236}">
                <a16:creationId xmlns:a16="http://schemas.microsoft.com/office/drawing/2014/main" id="{2F77DCC1-B084-A4B0-E59A-A237A6AA3FC3}"/>
              </a:ext>
            </a:extLst>
          </p:cNvPr>
          <p:cNvSpPr>
            <a:spLocks noGrp="1"/>
          </p:cNvSpPr>
          <p:nvPr>
            <p:ph type="dt" sz="half" idx="10"/>
          </p:nvPr>
        </p:nvSpPr>
        <p:spPr/>
        <p:txBody>
          <a:bodyPr/>
          <a:lstStyle/>
          <a:p>
            <a:fld id="{54E31241-2E3F-4131-B959-C23C4EAC73D8}" type="datetime4">
              <a:rPr lang="en-US" smtClean="0"/>
              <a:t>August 5, 2024</a:t>
            </a:fld>
            <a:endParaRPr lang="en-US"/>
          </a:p>
        </p:txBody>
      </p:sp>
      <p:sp>
        <p:nvSpPr>
          <p:cNvPr id="5" name="Footer Placeholder 4">
            <a:extLst>
              <a:ext uri="{FF2B5EF4-FFF2-40B4-BE49-F238E27FC236}">
                <a16:creationId xmlns:a16="http://schemas.microsoft.com/office/drawing/2014/main" id="{68147A37-2581-90BF-A514-5B5CA470FE48}"/>
              </a:ext>
            </a:extLst>
          </p:cNvPr>
          <p:cNvSpPr>
            <a:spLocks noGrp="1"/>
          </p:cNvSpPr>
          <p:nvPr>
            <p:ph type="ftr" sz="quarter" idx="11"/>
          </p:nvPr>
        </p:nvSpPr>
        <p:spPr/>
        <p:txBody>
          <a:bodyPr/>
          <a:lstStyle/>
          <a:p>
            <a:r>
              <a:rPr lang="en-US"/>
              <a:t>CS393: Database Systems</a:t>
            </a:r>
          </a:p>
        </p:txBody>
      </p:sp>
      <p:sp>
        <p:nvSpPr>
          <p:cNvPr id="6" name="Slide Number Placeholder 5">
            <a:extLst>
              <a:ext uri="{FF2B5EF4-FFF2-40B4-BE49-F238E27FC236}">
                <a16:creationId xmlns:a16="http://schemas.microsoft.com/office/drawing/2014/main" id="{32FF2AE0-CCDB-92E6-DEDD-19C751AECE49}"/>
              </a:ext>
            </a:extLst>
          </p:cNvPr>
          <p:cNvSpPr>
            <a:spLocks noGrp="1"/>
          </p:cNvSpPr>
          <p:nvPr>
            <p:ph type="sldNum" sz="quarter" idx="12"/>
          </p:nvPr>
        </p:nvSpPr>
        <p:spPr/>
        <p:txBody>
          <a:bodyPr/>
          <a:lstStyle/>
          <a:p>
            <a:fld id="{AF197084-1CDD-41AE-A38E-5CB8C4388F1F}" type="slidenum">
              <a:rPr lang="en-US" smtClean="0"/>
              <a:t>9</a:t>
            </a:fld>
            <a:endParaRPr lang="en-US"/>
          </a:p>
        </p:txBody>
      </p:sp>
    </p:spTree>
    <p:extLst>
      <p:ext uri="{BB962C8B-B14F-4D97-AF65-F5344CB8AC3E}">
        <p14:creationId xmlns:p14="http://schemas.microsoft.com/office/powerpoint/2010/main" val="4038764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FFC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EC7F02AD-9687-440F-A9DF-FAA6F22270D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0d21ce45-ac74-4917-b707-0621347fb97b" xsi:nil="true"/>
    <lcf76f155ced4ddcb4097134ff3c332f xmlns="84f26b50-9c23-4a46-98fb-ee8fb2c6a919">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1F6B10415C8C49BA03E9B44330F302" ma:contentTypeVersion="18" ma:contentTypeDescription="Create a new document." ma:contentTypeScope="" ma:versionID="39fd3ff69422599b0a0e37edcdb2c498">
  <xsd:schema xmlns:xsd="http://www.w3.org/2001/XMLSchema" xmlns:xs="http://www.w3.org/2001/XMLSchema" xmlns:p="http://schemas.microsoft.com/office/2006/metadata/properties" xmlns:ns2="84f26b50-9c23-4a46-98fb-ee8fb2c6a919" xmlns:ns3="0d21ce45-ac74-4917-b707-0621347fb97b" targetNamespace="http://schemas.microsoft.com/office/2006/metadata/properties" ma:root="true" ma:fieldsID="ab4638aea107b8700b08b40af08ec700" ns2:_="" ns3:_="">
    <xsd:import namespace="84f26b50-9c23-4a46-98fb-ee8fb2c6a919"/>
    <xsd:import namespace="0d21ce45-ac74-4917-b707-0621347fb97b"/>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4f26b50-9c23-4a46-98fb-ee8fb2c6a9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b362c7eb-5c45-4d0a-8479-4b30401fcacf" ma:termSetId="09814cd3-568e-fe90-9814-8d621ff8fb84" ma:anchorId="fba54fb3-c3e1-fe81-a776-ca4b69148c4d" ma:open="true" ma:isKeyword="false">
      <xsd:complexType>
        <xsd:sequence>
          <xsd:element ref="pc:Terms" minOccurs="0" maxOccurs="1"/>
        </xsd:sequence>
      </xsd:complex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ObjectDetectorVersions" ma:index="25"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d21ce45-ac74-4917-b707-0621347fb97b"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e186bd2b-67a1-4d01-afd5-2aee65720696}" ma:internalName="TaxCatchAll" ma:showField="CatchAllData" ma:web="0d21ce45-ac74-4917-b707-0621347fb97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5230A9F-0346-4C3B-9E59-CBB9EBE3CD91}">
  <ds:schemaRefs>
    <ds:schemaRef ds:uri="http://schemas.microsoft.com/office/2006/metadata/properties"/>
    <ds:schemaRef ds:uri="http://schemas.microsoft.com/office/infopath/2007/PartnerControls"/>
    <ds:schemaRef ds:uri="0d21ce45-ac74-4917-b707-0621347fb97b"/>
    <ds:schemaRef ds:uri="84f26b50-9c23-4a46-98fb-ee8fb2c6a919"/>
  </ds:schemaRefs>
</ds:datastoreItem>
</file>

<file path=customXml/itemProps2.xml><?xml version="1.0" encoding="utf-8"?>
<ds:datastoreItem xmlns:ds="http://schemas.openxmlformats.org/officeDocument/2006/customXml" ds:itemID="{F8D3265C-D895-48B3-8C14-356E8868DA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4f26b50-9c23-4a46-98fb-ee8fb2c6a919"/>
    <ds:schemaRef ds:uri="0d21ce45-ac74-4917-b707-0621347fb97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4B3126B-A18A-44DC-B9D7-F25B22ECECB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Ion Boardroom</Template>
  <TotalTime>3682</TotalTime>
  <Words>722</Words>
  <Application>Microsoft Office PowerPoint</Application>
  <PresentationFormat>Widescreen</PresentationFormat>
  <Paragraphs>132</Paragraphs>
  <Slides>15</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Century Gothic</vt:lpstr>
      <vt:lpstr>Source Code Pro</vt:lpstr>
      <vt:lpstr>Source Sans Pro</vt:lpstr>
      <vt:lpstr>Wingdings 3</vt:lpstr>
      <vt:lpstr>Ion Boardroom</vt:lpstr>
      <vt:lpstr>Backup and Recovery</vt:lpstr>
      <vt:lpstr>Review</vt:lpstr>
      <vt:lpstr>What's a Transaction? (ACID)</vt:lpstr>
      <vt:lpstr>Lesson Objectives</vt:lpstr>
      <vt:lpstr>Logging</vt:lpstr>
      <vt:lpstr>Logging</vt:lpstr>
      <vt:lpstr>Log Exercise</vt:lpstr>
      <vt:lpstr>Logging and Rollbacks</vt:lpstr>
      <vt:lpstr>Transaction Logs</vt:lpstr>
      <vt:lpstr>But what about the log itself?</vt:lpstr>
      <vt:lpstr>Failure Exercise</vt:lpstr>
      <vt:lpstr>Backup and Recovery</vt:lpstr>
      <vt:lpstr>Backup and Recovery</vt:lpstr>
      <vt:lpstr>Backup examples</vt:lpstr>
      <vt:lpstr>WPR1 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 Preparation</dc:title>
  <dc:creator>Stickney, Nathaniel H CPT MIL USA USMA</dc:creator>
  <cp:lastModifiedBy>Shafer, Ethan H MAJ</cp:lastModifiedBy>
  <cp:revision>91</cp:revision>
  <dcterms:created xsi:type="dcterms:W3CDTF">2019-07-08T20:33:15Z</dcterms:created>
  <dcterms:modified xsi:type="dcterms:W3CDTF">2024-08-06T03:48:20Z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0x010100191F6B10415C8C49BA03E9B44330F302</vt:lpwstr>
  </property>
  <property fmtid="{D5CDD505-2E9C-101B-9397-08002B2CF9AE}" pid="3" name="MediaServiceImageTags">
    <vt:lpwstr/>
  </property>
</Properties>
</file>

<file path=docProps/thumbnail.jpeg>
</file>